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3" r:id="rId2"/>
    <p:sldId id="263" r:id="rId3"/>
    <p:sldId id="262" r:id="rId4"/>
    <p:sldId id="261" r:id="rId5"/>
    <p:sldId id="264" r:id="rId6"/>
    <p:sldId id="265" r:id="rId7"/>
    <p:sldId id="268" r:id="rId8"/>
    <p:sldId id="267" r:id="rId9"/>
    <p:sldId id="269" r:id="rId10"/>
    <p:sldId id="270" r:id="rId11"/>
    <p:sldId id="27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CDCDCD"/>
    <a:srgbClr val="D7D7D7"/>
    <a:srgbClr val="DEDEDE"/>
    <a:srgbClr val="F9BC06"/>
    <a:srgbClr val="FCE456"/>
    <a:srgbClr val="FF8800"/>
    <a:srgbClr val="00829B"/>
    <a:srgbClr val="00ACD0"/>
    <a:srgbClr val="85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B449A1-D1A6-4F91-9333-A739887E28A9}" v="77" dt="2019-11-13T08:30:16.176"/>
    <p1510:client id="{C0AAC194-AC61-41BF-BCBE-D50CA3C49FCC}" v="31" dt="2019-11-13T08:18:57.4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40" d="100"/>
          <a:sy n="40" d="100"/>
        </p:scale>
        <p:origin x="112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lli" userId="2147ab08145b777a" providerId="LiveId" clId="{C0AAC194-AC61-41BF-BCBE-D50CA3C49FCC}"/>
    <pc:docChg chg="undo custSel modSld sldOrd">
      <pc:chgData name="Riccardo Belli" userId="2147ab08145b777a" providerId="LiveId" clId="{C0AAC194-AC61-41BF-BCBE-D50CA3C49FCC}" dt="2019-11-13T08:23:04.866" v="611" actId="1038"/>
      <pc:docMkLst>
        <pc:docMk/>
      </pc:docMkLst>
      <pc:sldChg chg="addSp modSp">
        <pc:chgData name="Riccardo Belli" userId="2147ab08145b777a" providerId="LiveId" clId="{C0AAC194-AC61-41BF-BCBE-D50CA3C49FCC}" dt="2019-11-12T11:53:20.166" v="392" actId="20577"/>
        <pc:sldMkLst>
          <pc:docMk/>
          <pc:sldMk cId="2267514580" sldId="261"/>
        </pc:sldMkLst>
        <pc:spChg chg="add mod">
          <ac:chgData name="Riccardo Belli" userId="2147ab08145b777a" providerId="LiveId" clId="{C0AAC194-AC61-41BF-BCBE-D50CA3C49FCC}" dt="2019-11-12T08:59:52.191" v="39" actId="20577"/>
          <ac:spMkLst>
            <pc:docMk/>
            <pc:sldMk cId="2267514580" sldId="261"/>
            <ac:spMk id="3" creationId="{BDFF3AB3-3E1C-4944-A8F5-C3120AD57EF0}"/>
          </ac:spMkLst>
        </pc:spChg>
        <pc:spChg chg="add mod">
          <ac:chgData name="Riccardo Belli" userId="2147ab08145b777a" providerId="LiveId" clId="{C0AAC194-AC61-41BF-BCBE-D50CA3C49FCC}" dt="2019-11-12T11:53:20.166" v="392" actId="20577"/>
          <ac:spMkLst>
            <pc:docMk/>
            <pc:sldMk cId="2267514580" sldId="261"/>
            <ac:spMk id="4" creationId="{FDAB9B95-AA90-4D1B-956A-CB5CDC6AB760}"/>
          </ac:spMkLst>
        </pc:spChg>
      </pc:sldChg>
      <pc:sldChg chg="addSp modSp">
        <pc:chgData name="Riccardo Belli" userId="2147ab08145b777a" providerId="LiveId" clId="{C0AAC194-AC61-41BF-BCBE-D50CA3C49FCC}" dt="2019-11-12T08:59:38.494" v="13" actId="20577"/>
        <pc:sldMkLst>
          <pc:docMk/>
          <pc:sldMk cId="818710859" sldId="264"/>
        </pc:sldMkLst>
        <pc:spChg chg="add mod">
          <ac:chgData name="Riccardo Belli" userId="2147ab08145b777a" providerId="LiveId" clId="{C0AAC194-AC61-41BF-BCBE-D50CA3C49FCC}" dt="2019-11-12T08:59:38.494" v="13" actId="20577"/>
          <ac:spMkLst>
            <pc:docMk/>
            <pc:sldMk cId="818710859" sldId="264"/>
            <ac:spMk id="7" creationId="{02E482CF-6DC8-409F-8288-3BF8CEDCE6AF}"/>
          </ac:spMkLst>
        </pc:spChg>
        <pc:spChg chg="add">
          <ac:chgData name="Riccardo Belli" userId="2147ab08145b777a" providerId="LiveId" clId="{C0AAC194-AC61-41BF-BCBE-D50CA3C49FCC}" dt="2019-11-12T08:59:32.326" v="1"/>
          <ac:spMkLst>
            <pc:docMk/>
            <pc:sldMk cId="818710859" sldId="264"/>
            <ac:spMk id="8" creationId="{235BB891-1C2E-4555-A673-429C1EA7D1DD}"/>
          </ac:spMkLst>
        </pc:spChg>
      </pc:sldChg>
      <pc:sldChg chg="addSp delSp modSp">
        <pc:chgData name="Riccardo Belli" userId="2147ab08145b777a" providerId="LiveId" clId="{C0AAC194-AC61-41BF-BCBE-D50CA3C49FCC}" dt="2019-11-12T12:37:08.952" v="399" actId="1076"/>
        <pc:sldMkLst>
          <pc:docMk/>
          <pc:sldMk cId="3429454714" sldId="265"/>
        </pc:sldMkLst>
        <pc:spChg chg="del">
          <ac:chgData name="Riccardo Belli" userId="2147ab08145b777a" providerId="LiveId" clId="{C0AAC194-AC61-41BF-BCBE-D50CA3C49FCC}" dt="2019-11-12T09:00:42.381" v="44" actId="478"/>
          <ac:spMkLst>
            <pc:docMk/>
            <pc:sldMk cId="3429454714" sldId="265"/>
            <ac:spMk id="4" creationId="{13D173F1-5A27-4F62-9BE2-43D4FAD66346}"/>
          </ac:spMkLst>
        </pc:spChg>
        <pc:spChg chg="del">
          <ac:chgData name="Riccardo Belli" userId="2147ab08145b777a" providerId="LiveId" clId="{C0AAC194-AC61-41BF-BCBE-D50CA3C49FCC}" dt="2019-11-12T09:00:42.381" v="44" actId="478"/>
          <ac:spMkLst>
            <pc:docMk/>
            <pc:sldMk cId="3429454714" sldId="265"/>
            <ac:spMk id="6" creationId="{C26E7BDD-A310-4CC3-BDA4-0D4725BE817F}"/>
          </ac:spMkLst>
        </pc:spChg>
        <pc:spChg chg="add del">
          <ac:chgData name="Riccardo Belli" userId="2147ab08145b777a" providerId="LiveId" clId="{C0AAC194-AC61-41BF-BCBE-D50CA3C49FCC}" dt="2019-11-12T09:00:03.789" v="41"/>
          <ac:spMkLst>
            <pc:docMk/>
            <pc:sldMk cId="3429454714" sldId="265"/>
            <ac:spMk id="8" creationId="{69D1969D-59A8-4633-B49E-5065904738B7}"/>
          </ac:spMkLst>
        </pc:spChg>
        <pc:spChg chg="add del">
          <ac:chgData name="Riccardo Belli" userId="2147ab08145b777a" providerId="LiveId" clId="{C0AAC194-AC61-41BF-BCBE-D50CA3C49FCC}" dt="2019-11-12T09:00:03.789" v="41"/>
          <ac:spMkLst>
            <pc:docMk/>
            <pc:sldMk cId="3429454714" sldId="265"/>
            <ac:spMk id="9" creationId="{0A47B4C8-9FD5-4BAB-8CC1-1AF09340B6BB}"/>
          </ac:spMkLst>
        </pc:spChg>
        <pc:spChg chg="mod">
          <ac:chgData name="Riccardo Belli" userId="2147ab08145b777a" providerId="LiveId" clId="{C0AAC194-AC61-41BF-BCBE-D50CA3C49FCC}" dt="2019-11-12T09:00:07.211" v="42"/>
          <ac:spMkLst>
            <pc:docMk/>
            <pc:sldMk cId="3429454714" sldId="265"/>
            <ac:spMk id="26" creationId="{410FE26D-75D1-4EFE-9EA1-2A4878D0B370}"/>
          </ac:spMkLst>
        </pc:spChg>
        <pc:spChg chg="mod">
          <ac:chgData name="Riccardo Belli" userId="2147ab08145b777a" providerId="LiveId" clId="{C0AAC194-AC61-41BF-BCBE-D50CA3C49FCC}" dt="2019-11-12T09:02:09.799" v="128" actId="20577"/>
          <ac:spMkLst>
            <pc:docMk/>
            <pc:sldMk cId="3429454714" sldId="265"/>
            <ac:spMk id="27" creationId="{6FE5D0FA-C55B-4830-B600-2132B322986A}"/>
          </ac:spMkLst>
        </pc:spChg>
        <pc:picChg chg="mod">
          <ac:chgData name="Riccardo Belli" userId="2147ab08145b777a" providerId="LiveId" clId="{C0AAC194-AC61-41BF-BCBE-D50CA3C49FCC}" dt="2019-11-12T12:37:08.952" v="399" actId="1076"/>
          <ac:picMkLst>
            <pc:docMk/>
            <pc:sldMk cId="3429454714" sldId="265"/>
            <ac:picMk id="5" creationId="{161D27A5-EB8B-44D1-A507-2E3EB6394DE3}"/>
          </ac:picMkLst>
        </pc:picChg>
      </pc:sldChg>
      <pc:sldChg chg="addSp modSp">
        <pc:chgData name="Riccardo Belli" userId="2147ab08145b777a" providerId="LiveId" clId="{C0AAC194-AC61-41BF-BCBE-D50CA3C49FCC}" dt="2019-11-12T21:18:17.376" v="520" actId="1076"/>
        <pc:sldMkLst>
          <pc:docMk/>
          <pc:sldMk cId="3247093546" sldId="266"/>
        </pc:sldMkLst>
        <pc:picChg chg="mod">
          <ac:chgData name="Riccardo Belli" userId="2147ab08145b777a" providerId="LiveId" clId="{C0AAC194-AC61-41BF-BCBE-D50CA3C49FCC}" dt="2019-11-12T21:18:05.374" v="516" actId="1076"/>
          <ac:picMkLst>
            <pc:docMk/>
            <pc:sldMk cId="3247093546" sldId="266"/>
            <ac:picMk id="3" creationId="{2FA37783-FADE-4981-ACEA-2FCD09AEF62E}"/>
          </ac:picMkLst>
        </pc:picChg>
        <pc:picChg chg="add mod">
          <ac:chgData name="Riccardo Belli" userId="2147ab08145b777a" providerId="LiveId" clId="{C0AAC194-AC61-41BF-BCBE-D50CA3C49FCC}" dt="2019-11-12T21:18:17.376" v="520" actId="1076"/>
          <ac:picMkLst>
            <pc:docMk/>
            <pc:sldMk cId="3247093546" sldId="266"/>
            <ac:picMk id="4" creationId="{CF61D69E-23F3-4F6A-9934-18CF4F3A1312}"/>
          </ac:picMkLst>
        </pc:picChg>
      </pc:sldChg>
      <pc:sldChg chg="modSp ord">
        <pc:chgData name="Riccardo Belli" userId="2147ab08145b777a" providerId="LiveId" clId="{C0AAC194-AC61-41BF-BCBE-D50CA3C49FCC}" dt="2019-11-12T13:12:36.602" v="510" actId="1037"/>
        <pc:sldMkLst>
          <pc:docMk/>
          <pc:sldMk cId="1828799844" sldId="267"/>
        </pc:sldMkLst>
        <pc:spChg chg="mod">
          <ac:chgData name="Riccardo Belli" userId="2147ab08145b777a" providerId="LiveId" clId="{C0AAC194-AC61-41BF-BCBE-D50CA3C49FCC}" dt="2019-11-12T09:06:09.450" v="137" actId="20577"/>
          <ac:spMkLst>
            <pc:docMk/>
            <pc:sldMk cId="1828799844" sldId="267"/>
            <ac:spMk id="6" creationId="{DB20766F-B21A-425A-951F-675BCE474C76}"/>
          </ac:spMkLst>
        </pc:spChg>
        <pc:spChg chg="mod">
          <ac:chgData name="Riccardo Belli" userId="2147ab08145b777a" providerId="LiveId" clId="{C0AAC194-AC61-41BF-BCBE-D50CA3C49FCC}" dt="2019-11-12T13:10:48.152" v="498" actId="20577"/>
          <ac:spMkLst>
            <pc:docMk/>
            <pc:sldMk cId="1828799844" sldId="267"/>
            <ac:spMk id="7" creationId="{49142D12-9649-4CA3-8B83-D15EACCFBCFC}"/>
          </ac:spMkLst>
        </pc:spChg>
        <pc:picChg chg="mod">
          <ac:chgData name="Riccardo Belli" userId="2147ab08145b777a" providerId="LiveId" clId="{C0AAC194-AC61-41BF-BCBE-D50CA3C49FCC}" dt="2019-11-12T13:12:36.602" v="510" actId="1037"/>
          <ac:picMkLst>
            <pc:docMk/>
            <pc:sldMk cId="1828799844" sldId="267"/>
            <ac:picMk id="5" creationId="{161D27A5-EB8B-44D1-A507-2E3EB6394DE3}"/>
          </ac:picMkLst>
        </pc:picChg>
      </pc:sldChg>
      <pc:sldChg chg="modSp">
        <pc:chgData name="Riccardo Belli" userId="2147ab08145b777a" providerId="LiveId" clId="{C0AAC194-AC61-41BF-BCBE-D50CA3C49FCC}" dt="2019-11-13T07:34:10.086" v="558" actId="1036"/>
        <pc:sldMkLst>
          <pc:docMk/>
          <pc:sldMk cId="3879006840" sldId="268"/>
        </pc:sldMkLst>
        <pc:spChg chg="mod">
          <ac:chgData name="Riccardo Belli" userId="2147ab08145b777a" providerId="LiveId" clId="{C0AAC194-AC61-41BF-BCBE-D50CA3C49FCC}" dt="2019-11-12T09:06:42.850" v="144" actId="20577"/>
          <ac:spMkLst>
            <pc:docMk/>
            <pc:sldMk cId="3879006840" sldId="268"/>
            <ac:spMk id="6" creationId="{DB23213F-5802-42F9-8579-A535D507D223}"/>
          </ac:spMkLst>
        </pc:spChg>
        <pc:spChg chg="mod">
          <ac:chgData name="Riccardo Belli" userId="2147ab08145b777a" providerId="LiveId" clId="{C0AAC194-AC61-41BF-BCBE-D50CA3C49FCC}" dt="2019-11-13T07:33:15.491" v="557" actId="20577"/>
          <ac:spMkLst>
            <pc:docMk/>
            <pc:sldMk cId="3879006840" sldId="268"/>
            <ac:spMk id="7" creationId="{0BEE96BB-42EC-409A-A556-087D39FFB13C}"/>
          </ac:spMkLst>
        </pc:spChg>
        <pc:picChg chg="mod">
          <ac:chgData name="Riccardo Belli" userId="2147ab08145b777a" providerId="LiveId" clId="{C0AAC194-AC61-41BF-BCBE-D50CA3C49FCC}" dt="2019-11-13T07:34:10.086" v="558" actId="1036"/>
          <ac:picMkLst>
            <pc:docMk/>
            <pc:sldMk cId="3879006840" sldId="268"/>
            <ac:picMk id="5" creationId="{161D27A5-EB8B-44D1-A507-2E3EB6394DE3}"/>
          </ac:picMkLst>
        </pc:picChg>
      </pc:sldChg>
      <pc:sldChg chg="modSp">
        <pc:chgData name="Riccardo Belli" userId="2147ab08145b777a" providerId="LiveId" clId="{C0AAC194-AC61-41BF-BCBE-D50CA3C49FCC}" dt="2019-11-12T12:37:41.898" v="400" actId="1038"/>
        <pc:sldMkLst>
          <pc:docMk/>
          <pc:sldMk cId="1679525186" sldId="269"/>
        </pc:sldMkLst>
        <pc:spChg chg="mod">
          <ac:chgData name="Riccardo Belli" userId="2147ab08145b777a" providerId="LiveId" clId="{C0AAC194-AC61-41BF-BCBE-D50CA3C49FCC}" dt="2019-11-12T09:12:56.533" v="362" actId="20577"/>
          <ac:spMkLst>
            <pc:docMk/>
            <pc:sldMk cId="1679525186" sldId="269"/>
            <ac:spMk id="3" creationId="{7EB08E46-38C0-4FFF-849C-AB98D730E9AF}"/>
          </ac:spMkLst>
        </pc:spChg>
        <pc:picChg chg="mod">
          <ac:chgData name="Riccardo Belli" userId="2147ab08145b777a" providerId="LiveId" clId="{C0AAC194-AC61-41BF-BCBE-D50CA3C49FCC}" dt="2019-11-12T12:37:41.898" v="400" actId="1038"/>
          <ac:picMkLst>
            <pc:docMk/>
            <pc:sldMk cId="1679525186" sldId="269"/>
            <ac:picMk id="5" creationId="{161D27A5-EB8B-44D1-A507-2E3EB6394DE3}"/>
          </ac:picMkLst>
        </pc:picChg>
      </pc:sldChg>
      <pc:sldChg chg="addSp delSp modSp">
        <pc:chgData name="Riccardo Belli" userId="2147ab08145b777a" providerId="LiveId" clId="{C0AAC194-AC61-41BF-BCBE-D50CA3C49FCC}" dt="2019-11-13T08:23:04.866" v="611" actId="1038"/>
        <pc:sldMkLst>
          <pc:docMk/>
          <pc:sldMk cId="3309300365" sldId="271"/>
        </pc:sldMkLst>
        <pc:picChg chg="add del mod">
          <ac:chgData name="Riccardo Belli" userId="2147ab08145b777a" providerId="LiveId" clId="{C0AAC194-AC61-41BF-BCBE-D50CA3C49FCC}" dt="2019-11-13T08:20:50.319" v="580" actId="478"/>
          <ac:picMkLst>
            <pc:docMk/>
            <pc:sldMk cId="3309300365" sldId="271"/>
            <ac:picMk id="3" creationId="{98F7BD62-EE90-4BC1-9597-E3436AF7CBBE}"/>
          </ac:picMkLst>
        </pc:picChg>
        <pc:picChg chg="add mod ord">
          <ac:chgData name="Riccardo Belli" userId="2147ab08145b777a" providerId="LiveId" clId="{C0AAC194-AC61-41BF-BCBE-D50CA3C49FCC}" dt="2019-11-13T08:20:54.973" v="607" actId="1036"/>
          <ac:picMkLst>
            <pc:docMk/>
            <pc:sldMk cId="3309300365" sldId="271"/>
            <ac:picMk id="4" creationId="{A469EAAF-4A0A-4DA2-A22B-9AD73A8F5D78}"/>
          </ac:picMkLst>
        </pc:picChg>
        <pc:picChg chg="mod">
          <ac:chgData name="Riccardo Belli" userId="2147ab08145b777a" providerId="LiveId" clId="{C0AAC194-AC61-41BF-BCBE-D50CA3C49FCC}" dt="2019-11-13T08:23:04.866" v="611" actId="1038"/>
          <ac:picMkLst>
            <pc:docMk/>
            <pc:sldMk cId="3309300365" sldId="271"/>
            <ac:picMk id="5" creationId="{161D27A5-EB8B-44D1-A507-2E3EB6394DE3}"/>
          </ac:picMkLst>
        </pc:picChg>
        <pc:picChg chg="mod">
          <ac:chgData name="Riccardo Belli" userId="2147ab08145b777a" providerId="LiveId" clId="{C0AAC194-AC61-41BF-BCBE-D50CA3C49FCC}" dt="2019-11-12T12:28:50.675" v="398" actId="1036"/>
          <ac:picMkLst>
            <pc:docMk/>
            <pc:sldMk cId="3309300365" sldId="271"/>
            <ac:picMk id="8" creationId="{AD393D35-F0D8-4CEC-A25D-B3F8D6D74D7A}"/>
          </ac:picMkLst>
        </pc:picChg>
      </pc:sldChg>
      <pc:sldChg chg="modSp">
        <pc:chgData name="Riccardo Belli" userId="2147ab08145b777a" providerId="LiveId" clId="{C0AAC194-AC61-41BF-BCBE-D50CA3C49FCC}" dt="2019-11-12T22:11:00.849" v="522" actId="1036"/>
        <pc:sldMkLst>
          <pc:docMk/>
          <pc:sldMk cId="1148489201" sldId="273"/>
        </pc:sldMkLst>
        <pc:picChg chg="mod">
          <ac:chgData name="Riccardo Belli" userId="2147ab08145b777a" providerId="LiveId" clId="{C0AAC194-AC61-41BF-BCBE-D50CA3C49FCC}" dt="2019-11-12T22:11:00.849" v="522" actId="1036"/>
          <ac:picMkLst>
            <pc:docMk/>
            <pc:sldMk cId="1148489201" sldId="273"/>
            <ac:picMk id="4" creationId="{50C2C107-0096-4530-A3F5-C611258A0AFC}"/>
          </ac:picMkLst>
        </pc:picChg>
      </pc:sldChg>
    </pc:docChg>
  </pc:docChgLst>
  <pc:docChgLst>
    <pc:chgData name="Riccardo Belli" userId="2147ab08145b777a" providerId="LiveId" clId="{91B449A1-D1A6-4F91-9333-A739887E28A9}"/>
    <pc:docChg chg="undo custSel mod delSld modSld sldOrd">
      <pc:chgData name="Riccardo Belli" userId="2147ab08145b777a" providerId="LiveId" clId="{91B449A1-D1A6-4F91-9333-A739887E28A9}" dt="2019-11-13T08:30:21.360" v="1026" actId="14100"/>
      <pc:docMkLst>
        <pc:docMk/>
      </pc:docMkLst>
      <pc:sldChg chg="addSp delSp modSp">
        <pc:chgData name="Riccardo Belli" userId="2147ab08145b777a" providerId="LiveId" clId="{91B449A1-D1A6-4F91-9333-A739887E28A9}" dt="2019-11-12T09:54:32.238" v="856" actId="20577"/>
        <pc:sldMkLst>
          <pc:docMk/>
          <pc:sldMk cId="2267514580" sldId="261"/>
        </pc:sldMkLst>
        <pc:spChg chg="mod">
          <ac:chgData name="Riccardo Belli" userId="2147ab08145b777a" providerId="LiveId" clId="{91B449A1-D1A6-4F91-9333-A739887E28A9}" dt="2019-11-12T09:54:32.238" v="856" actId="20577"/>
          <ac:spMkLst>
            <pc:docMk/>
            <pc:sldMk cId="2267514580" sldId="261"/>
            <ac:spMk id="4" creationId="{FDAB9B95-AA90-4D1B-956A-CB5CDC6AB760}"/>
          </ac:spMkLst>
        </pc:spChg>
        <pc:spChg chg="add del">
          <ac:chgData name="Riccardo Belli" userId="2147ab08145b777a" providerId="LiveId" clId="{91B449A1-D1A6-4F91-9333-A739887E28A9}" dt="2019-11-12T09:36:43.351" v="416" actId="478"/>
          <ac:spMkLst>
            <pc:docMk/>
            <pc:sldMk cId="2267514580" sldId="261"/>
            <ac:spMk id="7" creationId="{49D202AB-7D7F-4481-ADDF-D4F3997FB718}"/>
          </ac:spMkLst>
        </pc:spChg>
        <pc:picChg chg="del">
          <ac:chgData name="Riccardo Belli" userId="2147ab08145b777a" providerId="LiveId" clId="{91B449A1-D1A6-4F91-9333-A739887E28A9}" dt="2019-11-12T08:20:28.628" v="3" actId="478"/>
          <ac:picMkLst>
            <pc:docMk/>
            <pc:sldMk cId="2267514580" sldId="261"/>
            <ac:picMk id="3" creationId="{9074B8B8-BB12-4EB8-9AD7-4CDCD8D23FC1}"/>
          </ac:picMkLst>
        </pc:picChg>
        <pc:picChg chg="add mod">
          <ac:chgData name="Riccardo Belli" userId="2147ab08145b777a" providerId="LiveId" clId="{91B449A1-D1A6-4F91-9333-A739887E28A9}" dt="2019-11-12T09:36:41.976" v="415" actId="1035"/>
          <ac:picMkLst>
            <pc:docMk/>
            <pc:sldMk cId="2267514580" sldId="261"/>
            <ac:picMk id="6" creationId="{0BD93578-3996-4C42-B998-7AEDF6AD7899}"/>
          </ac:picMkLst>
        </pc:picChg>
      </pc:sldChg>
      <pc:sldChg chg="addSp delSp modSp">
        <pc:chgData name="Riccardo Belli" userId="2147ab08145b777a" providerId="LiveId" clId="{91B449A1-D1A6-4F91-9333-A739887E28A9}" dt="2019-11-12T09:36:35.981" v="407" actId="478"/>
        <pc:sldMkLst>
          <pc:docMk/>
          <pc:sldMk cId="85679807" sldId="262"/>
        </pc:sldMkLst>
        <pc:spChg chg="mod">
          <ac:chgData name="Riccardo Belli" userId="2147ab08145b777a" providerId="LiveId" clId="{91B449A1-D1A6-4F91-9333-A739887E28A9}" dt="2019-11-12T08:30:12.976" v="88" actId="1036"/>
          <ac:spMkLst>
            <pc:docMk/>
            <pc:sldMk cId="85679807" sldId="262"/>
            <ac:spMk id="4" creationId="{1506FF16-463A-4DA3-99AB-C433D7552A1F}"/>
          </ac:spMkLst>
        </pc:spChg>
        <pc:spChg chg="mod">
          <ac:chgData name="Riccardo Belli" userId="2147ab08145b777a" providerId="LiveId" clId="{91B449A1-D1A6-4F91-9333-A739887E28A9}" dt="2019-11-12T08:30:12.976" v="88" actId="1036"/>
          <ac:spMkLst>
            <pc:docMk/>
            <pc:sldMk cId="85679807" sldId="262"/>
            <ac:spMk id="6" creationId="{3D3B0049-D312-4F83-A328-4A4A02CB2FFB}"/>
          </ac:spMkLst>
        </pc:spChg>
        <pc:spChg chg="add del">
          <ac:chgData name="Riccardo Belli" userId="2147ab08145b777a" providerId="LiveId" clId="{91B449A1-D1A6-4F91-9333-A739887E28A9}" dt="2019-11-12T09:36:35.981" v="407" actId="478"/>
          <ac:spMkLst>
            <pc:docMk/>
            <pc:sldMk cId="85679807" sldId="262"/>
            <ac:spMk id="7" creationId="{6121B412-0DC9-446A-ACDD-19BED353E4C3}"/>
          </ac:spMkLst>
        </pc:spChg>
        <pc:spChg chg="del mod">
          <ac:chgData name="Riccardo Belli" userId="2147ab08145b777a" providerId="LiveId" clId="{91B449A1-D1A6-4F91-9333-A739887E28A9}" dt="2019-11-12T08:26:04.728" v="50" actId="478"/>
          <ac:spMkLst>
            <pc:docMk/>
            <pc:sldMk cId="85679807" sldId="262"/>
            <ac:spMk id="8" creationId="{AACE4C2A-F95B-4248-AFAC-9F7134AE3F60}"/>
          </ac:spMkLst>
        </pc:spChg>
        <pc:spChg chg="del mod">
          <ac:chgData name="Riccardo Belli" userId="2147ab08145b777a" providerId="LiveId" clId="{91B449A1-D1A6-4F91-9333-A739887E28A9}" dt="2019-11-12T08:26:04.728" v="50" actId="478"/>
          <ac:spMkLst>
            <pc:docMk/>
            <pc:sldMk cId="85679807" sldId="262"/>
            <ac:spMk id="10" creationId="{F27973C6-8845-4B05-9FE8-CE8FC53BF5A4}"/>
          </ac:spMkLst>
        </pc:spChg>
        <pc:spChg chg="add del">
          <ac:chgData name="Riccardo Belli" userId="2147ab08145b777a" providerId="LiveId" clId="{91B449A1-D1A6-4F91-9333-A739887E28A9}" dt="2019-11-12T08:29:48.441" v="69"/>
          <ac:spMkLst>
            <pc:docMk/>
            <pc:sldMk cId="85679807" sldId="262"/>
            <ac:spMk id="12" creationId="{1690EF24-365A-49A6-BE78-47DD21B7D9B2}"/>
          </ac:spMkLst>
        </pc:spChg>
        <pc:spChg chg="add del">
          <ac:chgData name="Riccardo Belli" userId="2147ab08145b777a" providerId="LiveId" clId="{91B449A1-D1A6-4F91-9333-A739887E28A9}" dt="2019-11-12T08:29:48.441" v="69"/>
          <ac:spMkLst>
            <pc:docMk/>
            <pc:sldMk cId="85679807" sldId="262"/>
            <ac:spMk id="13" creationId="{ACF73B25-60C5-4445-AC25-543DE648D551}"/>
          </ac:spMkLst>
        </pc:spChg>
        <pc:spChg chg="add del">
          <ac:chgData name="Riccardo Belli" userId="2147ab08145b777a" providerId="LiveId" clId="{91B449A1-D1A6-4F91-9333-A739887E28A9}" dt="2019-11-12T08:29:55.948" v="72" actId="478"/>
          <ac:spMkLst>
            <pc:docMk/>
            <pc:sldMk cId="85679807" sldId="262"/>
            <ac:spMk id="14" creationId="{736F1C4C-1658-4E30-8487-424970023CC1}"/>
          </ac:spMkLst>
        </pc:spChg>
        <pc:spChg chg="add del">
          <ac:chgData name="Riccardo Belli" userId="2147ab08145b777a" providerId="LiveId" clId="{91B449A1-D1A6-4F91-9333-A739887E28A9}" dt="2019-11-12T08:29:55.948" v="72" actId="478"/>
          <ac:spMkLst>
            <pc:docMk/>
            <pc:sldMk cId="85679807" sldId="262"/>
            <ac:spMk id="15" creationId="{E0BF2E5B-23C4-4BA3-8E33-B86C12BFE67F}"/>
          </ac:spMkLst>
        </pc:spChg>
        <pc:spChg chg="add del">
          <ac:chgData name="Riccardo Belli" userId="2147ab08145b777a" providerId="LiveId" clId="{91B449A1-D1A6-4F91-9333-A739887E28A9}" dt="2019-11-12T08:30:04.531" v="81" actId="478"/>
          <ac:spMkLst>
            <pc:docMk/>
            <pc:sldMk cId="85679807" sldId="262"/>
            <ac:spMk id="16" creationId="{7F12A16E-690E-4E8C-9878-8DE920574AF1}"/>
          </ac:spMkLst>
        </pc:spChg>
        <pc:spChg chg="add del">
          <ac:chgData name="Riccardo Belli" userId="2147ab08145b777a" providerId="LiveId" clId="{91B449A1-D1A6-4F91-9333-A739887E28A9}" dt="2019-11-12T08:30:04.531" v="81" actId="478"/>
          <ac:spMkLst>
            <pc:docMk/>
            <pc:sldMk cId="85679807" sldId="262"/>
            <ac:spMk id="17" creationId="{80521669-7987-475B-8C10-4C9AE80A4E55}"/>
          </ac:spMkLst>
        </pc:spChg>
        <pc:spChg chg="add del">
          <ac:chgData name="Riccardo Belli" userId="2147ab08145b777a" providerId="LiveId" clId="{91B449A1-D1A6-4F91-9333-A739887E28A9}" dt="2019-11-12T08:30:10.092" v="84" actId="478"/>
          <ac:spMkLst>
            <pc:docMk/>
            <pc:sldMk cId="85679807" sldId="262"/>
            <ac:spMk id="18" creationId="{0FB22DBA-509C-47B1-B2A9-5A0040D329BB}"/>
          </ac:spMkLst>
        </pc:spChg>
        <pc:spChg chg="add del">
          <ac:chgData name="Riccardo Belli" userId="2147ab08145b777a" providerId="LiveId" clId="{91B449A1-D1A6-4F91-9333-A739887E28A9}" dt="2019-11-12T08:30:10.092" v="84" actId="478"/>
          <ac:spMkLst>
            <pc:docMk/>
            <pc:sldMk cId="85679807" sldId="262"/>
            <ac:spMk id="19" creationId="{13CC98FD-A61D-4982-B275-80B93B343C7E}"/>
          </ac:spMkLst>
        </pc:spChg>
        <pc:spChg chg="add del">
          <ac:chgData name="Riccardo Belli" userId="2147ab08145b777a" providerId="LiveId" clId="{91B449A1-D1A6-4F91-9333-A739887E28A9}" dt="2019-11-12T08:30:17.821" v="90" actId="478"/>
          <ac:spMkLst>
            <pc:docMk/>
            <pc:sldMk cId="85679807" sldId="262"/>
            <ac:spMk id="20" creationId="{636FCD3C-931C-42F4-A54A-D773516A77B7}"/>
          </ac:spMkLst>
        </pc:spChg>
        <pc:spChg chg="add del">
          <ac:chgData name="Riccardo Belli" userId="2147ab08145b777a" providerId="LiveId" clId="{91B449A1-D1A6-4F91-9333-A739887E28A9}" dt="2019-11-12T08:30:17.821" v="90" actId="478"/>
          <ac:spMkLst>
            <pc:docMk/>
            <pc:sldMk cId="85679807" sldId="262"/>
            <ac:spMk id="21" creationId="{DD54147B-E006-489E-9F28-2DA66F5EFEC2}"/>
          </ac:spMkLst>
        </pc:spChg>
        <pc:picChg chg="del">
          <ac:chgData name="Riccardo Belli" userId="2147ab08145b777a" providerId="LiveId" clId="{91B449A1-D1A6-4F91-9333-A739887E28A9}" dt="2019-11-12T08:20:27.326" v="2" actId="478"/>
          <ac:picMkLst>
            <pc:docMk/>
            <pc:sldMk cId="85679807" sldId="262"/>
            <ac:picMk id="3" creationId="{979705A7-9234-4B1F-8EDD-BC4C03AEAE6D}"/>
          </ac:picMkLst>
        </pc:picChg>
        <pc:picChg chg="mod">
          <ac:chgData name="Riccardo Belli" userId="2147ab08145b777a" providerId="LiveId" clId="{91B449A1-D1A6-4F91-9333-A739887E28A9}" dt="2019-11-12T08:23:57.358" v="25" actId="1076"/>
          <ac:picMkLst>
            <pc:docMk/>
            <pc:sldMk cId="85679807" sldId="262"/>
            <ac:picMk id="5" creationId="{161D27A5-EB8B-44D1-A507-2E3EB6394DE3}"/>
          </ac:picMkLst>
        </pc:picChg>
        <pc:picChg chg="add del mod">
          <ac:chgData name="Riccardo Belli" userId="2147ab08145b777a" providerId="LiveId" clId="{91B449A1-D1A6-4F91-9333-A739887E28A9}" dt="2019-11-12T08:28:06.544" v="51" actId="478"/>
          <ac:picMkLst>
            <pc:docMk/>
            <pc:sldMk cId="85679807" sldId="262"/>
            <ac:picMk id="7" creationId="{B614A887-3953-4EA1-B222-A2F4B106AAF4}"/>
          </ac:picMkLst>
        </pc:picChg>
        <pc:picChg chg="add mod">
          <ac:chgData name="Riccardo Belli" userId="2147ab08145b777a" providerId="LiveId" clId="{91B449A1-D1A6-4F91-9333-A739887E28A9}" dt="2019-11-12T08:28:18.323" v="56" actId="14100"/>
          <ac:picMkLst>
            <pc:docMk/>
            <pc:sldMk cId="85679807" sldId="262"/>
            <ac:picMk id="11" creationId="{7D943D10-4F18-44BE-A195-A76BF0F6A034}"/>
          </ac:picMkLst>
        </pc:picChg>
      </pc:sldChg>
      <pc:sldChg chg="addSp delSp modSp">
        <pc:chgData name="Riccardo Belli" userId="2147ab08145b777a" providerId="LiveId" clId="{91B449A1-D1A6-4F91-9333-A739887E28A9}" dt="2019-11-12T09:38:51.656" v="511" actId="478"/>
        <pc:sldMkLst>
          <pc:docMk/>
          <pc:sldMk cId="2140072283" sldId="263"/>
        </pc:sldMkLst>
        <pc:spChg chg="add del mod">
          <ac:chgData name="Riccardo Belli" userId="2147ab08145b777a" providerId="LiveId" clId="{91B449A1-D1A6-4F91-9333-A739887E28A9}" dt="2019-11-12T09:38:51.656" v="511" actId="478"/>
          <ac:spMkLst>
            <pc:docMk/>
            <pc:sldMk cId="2140072283" sldId="263"/>
            <ac:spMk id="2" creationId="{E6AAADB6-FD51-4373-8C46-957E35A61F72}"/>
          </ac:spMkLst>
        </pc:spChg>
        <pc:spChg chg="mod">
          <ac:chgData name="Riccardo Belli" userId="2147ab08145b777a" providerId="LiveId" clId="{91B449A1-D1A6-4F91-9333-A739887E28A9}" dt="2019-11-12T08:29:31.771" v="67" actId="1076"/>
          <ac:spMkLst>
            <pc:docMk/>
            <pc:sldMk cId="2140072283" sldId="263"/>
            <ac:spMk id="4" creationId="{AC61D557-8104-442A-9024-8EDF163B0564}"/>
          </ac:spMkLst>
        </pc:spChg>
        <pc:spChg chg="mod">
          <ac:chgData name="Riccardo Belli" userId="2147ab08145b777a" providerId="LiveId" clId="{91B449A1-D1A6-4F91-9333-A739887E28A9}" dt="2019-11-12T08:29:31.771" v="67" actId="1076"/>
          <ac:spMkLst>
            <pc:docMk/>
            <pc:sldMk cId="2140072283" sldId="263"/>
            <ac:spMk id="6" creationId="{28B41718-A5DF-40DC-922A-6DA59F1E18C2}"/>
          </ac:spMkLst>
        </pc:spChg>
        <pc:picChg chg="del">
          <ac:chgData name="Riccardo Belli" userId="2147ab08145b777a" providerId="LiveId" clId="{91B449A1-D1A6-4F91-9333-A739887E28A9}" dt="2019-11-12T08:20:25.603" v="1" actId="478"/>
          <ac:picMkLst>
            <pc:docMk/>
            <pc:sldMk cId="2140072283" sldId="263"/>
            <ac:picMk id="3" creationId="{9EC43EE8-41F7-4B2D-AD0C-8ABDADAA81FA}"/>
          </ac:picMkLst>
        </pc:picChg>
        <pc:picChg chg="add mod">
          <ac:chgData name="Riccardo Belli" userId="2147ab08145b777a" providerId="LiveId" clId="{91B449A1-D1A6-4F91-9333-A739887E28A9}" dt="2019-11-12T08:22:27.054" v="16" actId="1076"/>
          <ac:picMkLst>
            <pc:docMk/>
            <pc:sldMk cId="2140072283" sldId="263"/>
            <ac:picMk id="7" creationId="{F6B58440-4CE9-44F7-8669-46F37B299BC2}"/>
          </ac:picMkLst>
        </pc:picChg>
      </pc:sldChg>
      <pc:sldChg chg="addSp delSp modSp ord">
        <pc:chgData name="Riccardo Belli" userId="2147ab08145b777a" providerId="LiveId" clId="{91B449A1-D1A6-4F91-9333-A739887E28A9}" dt="2019-11-12T21:57:38.799" v="955" actId="20577"/>
        <pc:sldMkLst>
          <pc:docMk/>
          <pc:sldMk cId="818710859" sldId="264"/>
        </pc:sldMkLst>
        <pc:spChg chg="add mod">
          <ac:chgData name="Riccardo Belli" userId="2147ab08145b777a" providerId="LiveId" clId="{91B449A1-D1A6-4F91-9333-A739887E28A9}" dt="2019-11-12T09:36:54.504" v="429" actId="1036"/>
          <ac:spMkLst>
            <pc:docMk/>
            <pc:sldMk cId="818710859" sldId="264"/>
            <ac:spMk id="6" creationId="{2DFC1CA8-7345-4087-A199-321D2DB02E22}"/>
          </ac:spMkLst>
        </pc:spChg>
        <pc:spChg chg="mod">
          <ac:chgData name="Riccardo Belli" userId="2147ab08145b777a" providerId="LiveId" clId="{91B449A1-D1A6-4F91-9333-A739887E28A9}" dt="2019-11-12T21:57:38.799" v="955" actId="20577"/>
          <ac:spMkLst>
            <pc:docMk/>
            <pc:sldMk cId="818710859" sldId="264"/>
            <ac:spMk id="8" creationId="{235BB891-1C2E-4555-A673-429C1EA7D1DD}"/>
          </ac:spMkLst>
        </pc:spChg>
        <pc:spChg chg="add del mod">
          <ac:chgData name="Riccardo Belli" userId="2147ab08145b777a" providerId="LiveId" clId="{91B449A1-D1A6-4F91-9333-A739887E28A9}" dt="2019-11-12T09:36:56.153" v="430" actId="478"/>
          <ac:spMkLst>
            <pc:docMk/>
            <pc:sldMk cId="818710859" sldId="264"/>
            <ac:spMk id="9" creationId="{11D22C5F-3BE7-4DEC-97DE-01580BA2BAD8}"/>
          </ac:spMkLst>
        </pc:spChg>
        <pc:picChg chg="del">
          <ac:chgData name="Riccardo Belli" userId="2147ab08145b777a" providerId="LiveId" clId="{91B449A1-D1A6-4F91-9333-A739887E28A9}" dt="2019-11-12T08:20:31.286" v="5" actId="478"/>
          <ac:picMkLst>
            <pc:docMk/>
            <pc:sldMk cId="818710859" sldId="264"/>
            <ac:picMk id="3" creationId="{B601B74E-2EFA-41F7-8DFE-C616A44C4E21}"/>
          </ac:picMkLst>
        </pc:picChg>
        <pc:picChg chg="add mod">
          <ac:chgData name="Riccardo Belli" userId="2147ab08145b777a" providerId="LiveId" clId="{91B449A1-D1A6-4F91-9333-A739887E28A9}" dt="2019-11-12T09:36:54.504" v="429" actId="1036"/>
          <ac:picMkLst>
            <pc:docMk/>
            <pc:sldMk cId="818710859" sldId="264"/>
            <ac:picMk id="3" creationId="{BAC9F357-6A2B-4411-B5F9-3E8D694B6C93}"/>
          </ac:picMkLst>
        </pc:picChg>
        <pc:picChg chg="add del mod">
          <ac:chgData name="Riccardo Belli" userId="2147ab08145b777a" providerId="LiveId" clId="{91B449A1-D1A6-4F91-9333-A739887E28A9}" dt="2019-11-12T08:57:37.713" v="336" actId="478"/>
          <ac:picMkLst>
            <pc:docMk/>
            <pc:sldMk cId="818710859" sldId="264"/>
            <ac:picMk id="4" creationId="{5FC31EA4-852A-4506-BBE2-64B3FEE2DF9D}"/>
          </ac:picMkLst>
        </pc:picChg>
      </pc:sldChg>
      <pc:sldChg chg="addSp delSp modSp">
        <pc:chgData name="Riccardo Belli" userId="2147ab08145b777a" providerId="LiveId" clId="{91B449A1-D1A6-4F91-9333-A739887E28A9}" dt="2019-11-12T22:05:42.343" v="1013" actId="1038"/>
        <pc:sldMkLst>
          <pc:docMk/>
          <pc:sldMk cId="3429454714" sldId="265"/>
        </pc:sldMkLst>
        <pc:spChg chg="mod">
          <ac:chgData name="Riccardo Belli" userId="2147ab08145b777a" providerId="LiveId" clId="{91B449A1-D1A6-4F91-9333-A739887E28A9}" dt="2019-11-12T08:31:47.058" v="119" actId="1076"/>
          <ac:spMkLst>
            <pc:docMk/>
            <pc:sldMk cId="3429454714" sldId="265"/>
            <ac:spMk id="4" creationId="{13D173F1-5A27-4F62-9BE2-43D4FAD66346}"/>
          </ac:spMkLst>
        </pc:spChg>
        <pc:spChg chg="add del mod">
          <ac:chgData name="Riccardo Belli" userId="2147ab08145b777a" providerId="LiveId" clId="{91B449A1-D1A6-4F91-9333-A739887E28A9}" dt="2019-11-12T09:37:11.651" v="456" actId="478"/>
          <ac:spMkLst>
            <pc:docMk/>
            <pc:sldMk cId="3429454714" sldId="265"/>
            <ac:spMk id="6" creationId="{599DFC88-6A2D-436E-950C-246F32D43858}"/>
          </ac:spMkLst>
        </pc:spChg>
        <pc:spChg chg="mod">
          <ac:chgData name="Riccardo Belli" userId="2147ab08145b777a" providerId="LiveId" clId="{91B449A1-D1A6-4F91-9333-A739887E28A9}" dt="2019-11-12T08:31:47.058" v="119" actId="1076"/>
          <ac:spMkLst>
            <pc:docMk/>
            <pc:sldMk cId="3429454714" sldId="265"/>
            <ac:spMk id="6" creationId="{C26E7BDD-A310-4CC3-BDA4-0D4725BE817F}"/>
          </ac:spMkLst>
        </pc:spChg>
        <pc:spChg chg="add del">
          <ac:chgData name="Riccardo Belli" userId="2147ab08145b777a" providerId="LiveId" clId="{91B449A1-D1A6-4F91-9333-A739887E28A9}" dt="2019-11-12T08:30:26.951" v="92"/>
          <ac:spMkLst>
            <pc:docMk/>
            <pc:sldMk cId="3429454714" sldId="265"/>
            <ac:spMk id="8" creationId="{B4B6F1CE-1885-452D-A375-D0150D8BDF5E}"/>
          </ac:spMkLst>
        </pc:spChg>
        <pc:spChg chg="add del">
          <ac:chgData name="Riccardo Belli" userId="2147ab08145b777a" providerId="LiveId" clId="{91B449A1-D1A6-4F91-9333-A739887E28A9}" dt="2019-11-12T08:30:26.951" v="92"/>
          <ac:spMkLst>
            <pc:docMk/>
            <pc:sldMk cId="3429454714" sldId="265"/>
            <ac:spMk id="9" creationId="{768130FA-7051-4EB7-B7A0-74AD5EC4D968}"/>
          </ac:spMkLst>
        </pc:spChg>
        <pc:spChg chg="add del">
          <ac:chgData name="Riccardo Belli" userId="2147ab08145b777a" providerId="LiveId" clId="{91B449A1-D1A6-4F91-9333-A739887E28A9}" dt="2019-11-12T08:30:33.834" v="95" actId="478"/>
          <ac:spMkLst>
            <pc:docMk/>
            <pc:sldMk cId="3429454714" sldId="265"/>
            <ac:spMk id="10" creationId="{C5C7621A-60C5-41D8-9258-80123B8C7CAE}"/>
          </ac:spMkLst>
        </pc:spChg>
        <pc:spChg chg="add del">
          <ac:chgData name="Riccardo Belli" userId="2147ab08145b777a" providerId="LiveId" clId="{91B449A1-D1A6-4F91-9333-A739887E28A9}" dt="2019-11-12T08:30:33.834" v="95" actId="478"/>
          <ac:spMkLst>
            <pc:docMk/>
            <pc:sldMk cId="3429454714" sldId="265"/>
            <ac:spMk id="11" creationId="{68CA5E58-C336-4DA6-829D-814E8159AB90}"/>
          </ac:spMkLst>
        </pc:spChg>
        <pc:spChg chg="add del">
          <ac:chgData name="Riccardo Belli" userId="2147ab08145b777a" providerId="LiveId" clId="{91B449A1-D1A6-4F91-9333-A739887E28A9}" dt="2019-11-12T08:30:41.922" v="98" actId="478"/>
          <ac:spMkLst>
            <pc:docMk/>
            <pc:sldMk cId="3429454714" sldId="265"/>
            <ac:spMk id="12" creationId="{49310168-C67E-41D2-BB70-D2184D778CDC}"/>
          </ac:spMkLst>
        </pc:spChg>
        <pc:spChg chg="add del">
          <ac:chgData name="Riccardo Belli" userId="2147ab08145b777a" providerId="LiveId" clId="{91B449A1-D1A6-4F91-9333-A739887E28A9}" dt="2019-11-12T08:30:41.922" v="98" actId="478"/>
          <ac:spMkLst>
            <pc:docMk/>
            <pc:sldMk cId="3429454714" sldId="265"/>
            <ac:spMk id="13" creationId="{8E5F9D46-C3D9-460E-B2AE-8108864B0024}"/>
          </ac:spMkLst>
        </pc:spChg>
        <pc:spChg chg="add del">
          <ac:chgData name="Riccardo Belli" userId="2147ab08145b777a" providerId="LiveId" clId="{91B449A1-D1A6-4F91-9333-A739887E28A9}" dt="2019-11-12T08:30:49.364" v="101" actId="478"/>
          <ac:spMkLst>
            <pc:docMk/>
            <pc:sldMk cId="3429454714" sldId="265"/>
            <ac:spMk id="14" creationId="{84349D69-02AC-41B7-B898-6E76B70D57C4}"/>
          </ac:spMkLst>
        </pc:spChg>
        <pc:spChg chg="add del">
          <ac:chgData name="Riccardo Belli" userId="2147ab08145b777a" providerId="LiveId" clId="{91B449A1-D1A6-4F91-9333-A739887E28A9}" dt="2019-11-12T08:30:49.364" v="101" actId="478"/>
          <ac:spMkLst>
            <pc:docMk/>
            <pc:sldMk cId="3429454714" sldId="265"/>
            <ac:spMk id="15" creationId="{D871E546-6EFF-41F2-93D0-26552A0EB262}"/>
          </ac:spMkLst>
        </pc:spChg>
        <pc:spChg chg="add del">
          <ac:chgData name="Riccardo Belli" userId="2147ab08145b777a" providerId="LiveId" clId="{91B449A1-D1A6-4F91-9333-A739887E28A9}" dt="2019-11-12T08:31:06.161" v="104"/>
          <ac:spMkLst>
            <pc:docMk/>
            <pc:sldMk cId="3429454714" sldId="265"/>
            <ac:spMk id="16" creationId="{68829837-2264-4490-B61C-C479FEFBF3AD}"/>
          </ac:spMkLst>
        </pc:spChg>
        <pc:spChg chg="add del">
          <ac:chgData name="Riccardo Belli" userId="2147ab08145b777a" providerId="LiveId" clId="{91B449A1-D1A6-4F91-9333-A739887E28A9}" dt="2019-11-12T08:31:06.161" v="104"/>
          <ac:spMkLst>
            <pc:docMk/>
            <pc:sldMk cId="3429454714" sldId="265"/>
            <ac:spMk id="17" creationId="{1AC67072-148A-4B2F-B53F-4826E2F29339}"/>
          </ac:spMkLst>
        </pc:spChg>
        <pc:spChg chg="add del">
          <ac:chgData name="Riccardo Belli" userId="2147ab08145b777a" providerId="LiveId" clId="{91B449A1-D1A6-4F91-9333-A739887E28A9}" dt="2019-11-12T08:31:13.542" v="107" actId="478"/>
          <ac:spMkLst>
            <pc:docMk/>
            <pc:sldMk cId="3429454714" sldId="265"/>
            <ac:spMk id="18" creationId="{0CE7FFBD-54FE-405D-A3A9-991436B43D14}"/>
          </ac:spMkLst>
        </pc:spChg>
        <pc:spChg chg="add del">
          <ac:chgData name="Riccardo Belli" userId="2147ab08145b777a" providerId="LiveId" clId="{91B449A1-D1A6-4F91-9333-A739887E28A9}" dt="2019-11-12T08:31:13.542" v="107" actId="478"/>
          <ac:spMkLst>
            <pc:docMk/>
            <pc:sldMk cId="3429454714" sldId="265"/>
            <ac:spMk id="19" creationId="{21731363-D8E1-4489-8B51-56301F612C4B}"/>
          </ac:spMkLst>
        </pc:spChg>
        <pc:spChg chg="add del">
          <ac:chgData name="Riccardo Belli" userId="2147ab08145b777a" providerId="LiveId" clId="{91B449A1-D1A6-4F91-9333-A739887E28A9}" dt="2019-11-12T08:31:19.882" v="110" actId="478"/>
          <ac:spMkLst>
            <pc:docMk/>
            <pc:sldMk cId="3429454714" sldId="265"/>
            <ac:spMk id="20" creationId="{764D5133-C927-43BB-981C-7BB77838CAFD}"/>
          </ac:spMkLst>
        </pc:spChg>
        <pc:spChg chg="add del">
          <ac:chgData name="Riccardo Belli" userId="2147ab08145b777a" providerId="LiveId" clId="{91B449A1-D1A6-4F91-9333-A739887E28A9}" dt="2019-11-12T08:31:19.882" v="110" actId="478"/>
          <ac:spMkLst>
            <pc:docMk/>
            <pc:sldMk cId="3429454714" sldId="265"/>
            <ac:spMk id="21" creationId="{8B6E5545-130B-4938-AF7A-209442CD881B}"/>
          </ac:spMkLst>
        </pc:spChg>
        <pc:spChg chg="add del">
          <ac:chgData name="Riccardo Belli" userId="2147ab08145b777a" providerId="LiveId" clId="{91B449A1-D1A6-4F91-9333-A739887E28A9}" dt="2019-11-12T08:31:25.653" v="113"/>
          <ac:spMkLst>
            <pc:docMk/>
            <pc:sldMk cId="3429454714" sldId="265"/>
            <ac:spMk id="22" creationId="{4033099A-BED1-448A-B052-7CD72FB2F457}"/>
          </ac:spMkLst>
        </pc:spChg>
        <pc:spChg chg="add del">
          <ac:chgData name="Riccardo Belli" userId="2147ab08145b777a" providerId="LiveId" clId="{91B449A1-D1A6-4F91-9333-A739887E28A9}" dt="2019-11-12T08:31:25.653" v="113"/>
          <ac:spMkLst>
            <pc:docMk/>
            <pc:sldMk cId="3429454714" sldId="265"/>
            <ac:spMk id="23" creationId="{86FBC576-BEFC-4193-A41A-BB41B6E70224}"/>
          </ac:spMkLst>
        </pc:spChg>
        <pc:spChg chg="add del">
          <ac:chgData name="Riccardo Belli" userId="2147ab08145b777a" providerId="LiveId" clId="{91B449A1-D1A6-4F91-9333-A739887E28A9}" dt="2019-11-12T08:31:33.444" v="116" actId="478"/>
          <ac:spMkLst>
            <pc:docMk/>
            <pc:sldMk cId="3429454714" sldId="265"/>
            <ac:spMk id="24" creationId="{15A5B0E9-1B69-4AEC-9FFA-B0CA6160702C}"/>
          </ac:spMkLst>
        </pc:spChg>
        <pc:spChg chg="add del">
          <ac:chgData name="Riccardo Belli" userId="2147ab08145b777a" providerId="LiveId" clId="{91B449A1-D1A6-4F91-9333-A739887E28A9}" dt="2019-11-12T08:31:33.444" v="116" actId="478"/>
          <ac:spMkLst>
            <pc:docMk/>
            <pc:sldMk cId="3429454714" sldId="265"/>
            <ac:spMk id="25" creationId="{214363C3-5FC4-4E15-94C0-7CA276B0F734}"/>
          </ac:spMkLst>
        </pc:spChg>
        <pc:spChg chg="add">
          <ac:chgData name="Riccardo Belli" userId="2147ab08145b777a" providerId="LiveId" clId="{91B449A1-D1A6-4F91-9333-A739887E28A9}" dt="2019-11-12T08:31:38.470" v="118"/>
          <ac:spMkLst>
            <pc:docMk/>
            <pc:sldMk cId="3429454714" sldId="265"/>
            <ac:spMk id="26" creationId="{410FE26D-75D1-4EFE-9EA1-2A4878D0B370}"/>
          </ac:spMkLst>
        </pc:spChg>
        <pc:spChg chg="add mod">
          <ac:chgData name="Riccardo Belli" userId="2147ab08145b777a" providerId="LiveId" clId="{91B449A1-D1A6-4F91-9333-A739887E28A9}" dt="2019-11-12T21:58:16.664" v="1003" actId="20577"/>
          <ac:spMkLst>
            <pc:docMk/>
            <pc:sldMk cId="3429454714" sldId="265"/>
            <ac:spMk id="27" creationId="{6FE5D0FA-C55B-4830-B600-2132B322986A}"/>
          </ac:spMkLst>
        </pc:spChg>
        <pc:picChg chg="add mod">
          <ac:chgData name="Riccardo Belli" userId="2147ab08145b777a" providerId="LiveId" clId="{91B449A1-D1A6-4F91-9333-A739887E28A9}" dt="2019-11-12T09:37:15.501" v="458" actId="1036"/>
          <ac:picMkLst>
            <pc:docMk/>
            <pc:sldMk cId="3429454714" sldId="265"/>
            <ac:picMk id="3" creationId="{164DF7CF-46C5-4A29-943C-5F755B760CE9}"/>
          </ac:picMkLst>
        </pc:picChg>
        <pc:picChg chg="del">
          <ac:chgData name="Riccardo Belli" userId="2147ab08145b777a" providerId="LiveId" clId="{91B449A1-D1A6-4F91-9333-A739887E28A9}" dt="2019-11-12T08:20:29.991" v="4" actId="478"/>
          <ac:picMkLst>
            <pc:docMk/>
            <pc:sldMk cId="3429454714" sldId="265"/>
            <ac:picMk id="3" creationId="{344C8929-6AAC-4A4D-A6BD-4807A0721246}"/>
          </ac:picMkLst>
        </pc:picChg>
        <pc:picChg chg="mod">
          <ac:chgData name="Riccardo Belli" userId="2147ab08145b777a" providerId="LiveId" clId="{91B449A1-D1A6-4F91-9333-A739887E28A9}" dt="2019-11-12T22:05:42.343" v="1013" actId="1038"/>
          <ac:picMkLst>
            <pc:docMk/>
            <pc:sldMk cId="3429454714" sldId="265"/>
            <ac:picMk id="5" creationId="{161D27A5-EB8B-44D1-A507-2E3EB6394DE3}"/>
          </ac:picMkLst>
        </pc:picChg>
        <pc:picChg chg="add del mod">
          <ac:chgData name="Riccardo Belli" userId="2147ab08145b777a" providerId="LiveId" clId="{91B449A1-D1A6-4F91-9333-A739887E28A9}" dt="2019-11-12T08:29:01.347" v="62"/>
          <ac:picMkLst>
            <pc:docMk/>
            <pc:sldMk cId="3429454714" sldId="265"/>
            <ac:picMk id="7" creationId="{909DDCF0-F501-4824-84E6-80F1666C5184}"/>
          </ac:picMkLst>
        </pc:picChg>
        <pc:picChg chg="add del mod">
          <ac:chgData name="Riccardo Belli" userId="2147ab08145b777a" providerId="LiveId" clId="{91B449A1-D1A6-4F91-9333-A739887E28A9}" dt="2019-11-12T08:33:09.120" v="130" actId="478"/>
          <ac:picMkLst>
            <pc:docMk/>
            <pc:sldMk cId="3429454714" sldId="265"/>
            <ac:picMk id="29" creationId="{0200F3C8-92CA-4B18-A748-7B8FF02003BD}"/>
          </ac:picMkLst>
        </pc:picChg>
        <pc:picChg chg="add del mod">
          <ac:chgData name="Riccardo Belli" userId="2147ab08145b777a" providerId="LiveId" clId="{91B449A1-D1A6-4F91-9333-A739887E28A9}" dt="2019-11-12T08:57:59.270" v="341" actId="478"/>
          <ac:picMkLst>
            <pc:docMk/>
            <pc:sldMk cId="3429454714" sldId="265"/>
            <ac:picMk id="31" creationId="{D1E2D30F-F258-4EB1-BD60-09B2A3B9AD65}"/>
          </ac:picMkLst>
        </pc:picChg>
      </pc:sldChg>
      <pc:sldChg chg="ord">
        <pc:chgData name="Riccardo Belli" userId="2147ab08145b777a" providerId="LiveId" clId="{91B449A1-D1A6-4F91-9333-A739887E28A9}" dt="2019-11-12T08:38:07.874" v="173"/>
        <pc:sldMkLst>
          <pc:docMk/>
          <pc:sldMk cId="3247093546" sldId="266"/>
        </pc:sldMkLst>
      </pc:sldChg>
      <pc:sldChg chg="addSp delSp modSp ord">
        <pc:chgData name="Riccardo Belli" userId="2147ab08145b777a" providerId="LiveId" clId="{91B449A1-D1A6-4F91-9333-A739887E28A9}" dt="2019-11-12T09:37:38.046" v="485" actId="1037"/>
        <pc:sldMkLst>
          <pc:docMk/>
          <pc:sldMk cId="1828799844" sldId="267"/>
        </pc:sldMkLst>
        <pc:spChg chg="add">
          <ac:chgData name="Riccardo Belli" userId="2147ab08145b777a" providerId="LiveId" clId="{91B449A1-D1A6-4F91-9333-A739887E28A9}" dt="2019-11-12T08:36:12.981" v="145"/>
          <ac:spMkLst>
            <pc:docMk/>
            <pc:sldMk cId="1828799844" sldId="267"/>
            <ac:spMk id="6" creationId="{DB20766F-B21A-425A-951F-675BCE474C76}"/>
          </ac:spMkLst>
        </pc:spChg>
        <pc:spChg chg="add">
          <ac:chgData name="Riccardo Belli" userId="2147ab08145b777a" providerId="LiveId" clId="{91B449A1-D1A6-4F91-9333-A739887E28A9}" dt="2019-11-12T08:36:12.981" v="145"/>
          <ac:spMkLst>
            <pc:docMk/>
            <pc:sldMk cId="1828799844" sldId="267"/>
            <ac:spMk id="7" creationId="{49142D12-9649-4CA3-8B83-D15EACCFBCFC}"/>
          </ac:spMkLst>
        </pc:spChg>
        <pc:spChg chg="add del mod">
          <ac:chgData name="Riccardo Belli" userId="2147ab08145b777a" providerId="LiveId" clId="{91B449A1-D1A6-4F91-9333-A739887E28A9}" dt="2019-11-12T09:37:34.184" v="476" actId="478"/>
          <ac:spMkLst>
            <pc:docMk/>
            <pc:sldMk cId="1828799844" sldId="267"/>
            <ac:spMk id="8" creationId="{A17372AB-D435-41B0-A78D-BE503163E979}"/>
          </ac:spMkLst>
        </pc:spChg>
        <pc:picChg chg="add mod">
          <ac:chgData name="Riccardo Belli" userId="2147ab08145b777a" providerId="LiveId" clId="{91B449A1-D1A6-4F91-9333-A739887E28A9}" dt="2019-11-12T09:37:38.046" v="485" actId="1037"/>
          <ac:picMkLst>
            <pc:docMk/>
            <pc:sldMk cId="1828799844" sldId="267"/>
            <ac:picMk id="3" creationId="{779B1408-912D-4F91-9F7B-37EE2C8BA857}"/>
          </ac:picMkLst>
        </pc:picChg>
      </pc:sldChg>
      <pc:sldChg chg="addSp delSp modSp ord">
        <pc:chgData name="Riccardo Belli" userId="2147ab08145b777a" providerId="LiveId" clId="{91B449A1-D1A6-4F91-9333-A739887E28A9}" dt="2019-11-12T09:37:27.821" v="473" actId="1037"/>
        <pc:sldMkLst>
          <pc:docMk/>
          <pc:sldMk cId="3879006840" sldId="268"/>
        </pc:sldMkLst>
        <pc:spChg chg="add">
          <ac:chgData name="Riccardo Belli" userId="2147ab08145b777a" providerId="LiveId" clId="{91B449A1-D1A6-4F91-9333-A739887E28A9}" dt="2019-11-12T08:37:06.143" v="159"/>
          <ac:spMkLst>
            <pc:docMk/>
            <pc:sldMk cId="3879006840" sldId="268"/>
            <ac:spMk id="6" creationId="{DB23213F-5802-42F9-8579-A535D507D223}"/>
          </ac:spMkLst>
        </pc:spChg>
        <pc:spChg chg="add">
          <ac:chgData name="Riccardo Belli" userId="2147ab08145b777a" providerId="LiveId" clId="{91B449A1-D1A6-4F91-9333-A739887E28A9}" dt="2019-11-12T08:37:06.143" v="159"/>
          <ac:spMkLst>
            <pc:docMk/>
            <pc:sldMk cId="3879006840" sldId="268"/>
            <ac:spMk id="7" creationId="{0BEE96BB-42EC-409A-A556-087D39FFB13C}"/>
          </ac:spMkLst>
        </pc:spChg>
        <pc:spChg chg="add del">
          <ac:chgData name="Riccardo Belli" userId="2147ab08145b777a" providerId="LiveId" clId="{91B449A1-D1A6-4F91-9333-A739887E28A9}" dt="2019-11-12T09:37:22.794" v="460" actId="478"/>
          <ac:spMkLst>
            <pc:docMk/>
            <pc:sldMk cId="3879006840" sldId="268"/>
            <ac:spMk id="8" creationId="{F865C021-BDFA-4FF7-9CEC-6DD2C900E8E4}"/>
          </ac:spMkLst>
        </pc:spChg>
        <pc:picChg chg="add mod">
          <ac:chgData name="Riccardo Belli" userId="2147ab08145b777a" providerId="LiveId" clId="{91B449A1-D1A6-4F91-9333-A739887E28A9}" dt="2019-11-12T09:37:27.821" v="473" actId="1037"/>
          <ac:picMkLst>
            <pc:docMk/>
            <pc:sldMk cId="3879006840" sldId="268"/>
            <ac:picMk id="3" creationId="{320693D8-D9B7-4DF5-95AD-812AD2D3DD54}"/>
          </ac:picMkLst>
        </pc:picChg>
      </pc:sldChg>
      <pc:sldChg chg="addSp delSp modSp mod setBg setClrOvrMap">
        <pc:chgData name="Riccardo Belli" userId="2147ab08145b777a" providerId="LiveId" clId="{91B449A1-D1A6-4F91-9333-A739887E28A9}" dt="2019-11-12T09:47:55.002" v="614" actId="20577"/>
        <pc:sldMkLst>
          <pc:docMk/>
          <pc:sldMk cId="1679525186" sldId="269"/>
        </pc:sldMkLst>
        <pc:spChg chg="add mod">
          <ac:chgData name="Riccardo Belli" userId="2147ab08145b777a" providerId="LiveId" clId="{91B449A1-D1A6-4F91-9333-A739887E28A9}" dt="2019-11-12T09:16:31.203" v="354" actId="26606"/>
          <ac:spMkLst>
            <pc:docMk/>
            <pc:sldMk cId="1679525186" sldId="269"/>
            <ac:spMk id="3" creationId="{7EB08E46-38C0-4FFF-849C-AB98D730E9AF}"/>
          </ac:spMkLst>
        </pc:spChg>
        <pc:spChg chg="add mod">
          <ac:chgData name="Riccardo Belli" userId="2147ab08145b777a" providerId="LiveId" clId="{91B449A1-D1A6-4F91-9333-A739887E28A9}" dt="2019-11-12T09:47:55.002" v="614" actId="20577"/>
          <ac:spMkLst>
            <pc:docMk/>
            <pc:sldMk cId="1679525186" sldId="269"/>
            <ac:spMk id="4" creationId="{9D806C83-B8FA-4624-B2F9-779172CBF790}"/>
          </ac:spMkLst>
        </pc:spChg>
        <pc:spChg chg="add del mod">
          <ac:chgData name="Riccardo Belli" userId="2147ab08145b777a" providerId="LiveId" clId="{91B449A1-D1A6-4F91-9333-A739887E28A9}" dt="2019-11-12T09:38:32.090" v="510" actId="478"/>
          <ac:spMkLst>
            <pc:docMk/>
            <pc:sldMk cId="1679525186" sldId="269"/>
            <ac:spMk id="7" creationId="{1A4F1FFE-DF25-4752-BCA9-3859F2BACB6E}"/>
          </ac:spMkLst>
        </pc:spChg>
        <pc:spChg chg="add del mod">
          <ac:chgData name="Riccardo Belli" userId="2147ab08145b777a" providerId="LiveId" clId="{91B449A1-D1A6-4F91-9333-A739887E28A9}" dt="2019-11-12T09:37:49.368" v="493" actId="478"/>
          <ac:spMkLst>
            <pc:docMk/>
            <pc:sldMk cId="1679525186" sldId="269"/>
            <ac:spMk id="9" creationId="{B95AA48E-9A45-4E28-8411-B059ADD06ADE}"/>
          </ac:spMkLst>
        </pc:spChg>
        <pc:spChg chg="add del">
          <ac:chgData name="Riccardo Belli" userId="2147ab08145b777a" providerId="LiveId" clId="{91B449A1-D1A6-4F91-9333-A739887E28A9}" dt="2019-11-12T09:37:52.248" v="495" actId="478"/>
          <ac:spMkLst>
            <pc:docMk/>
            <pc:sldMk cId="1679525186" sldId="269"/>
            <ac:spMk id="10" creationId="{EDE497D2-56BD-43D5-9F2A-B75DB19F0E54}"/>
          </ac:spMkLst>
        </pc:spChg>
        <pc:spChg chg="add del">
          <ac:chgData name="Riccardo Belli" userId="2147ab08145b777a" providerId="LiveId" clId="{91B449A1-D1A6-4F91-9333-A739887E28A9}" dt="2019-11-12T09:37:58.068" v="500" actId="478"/>
          <ac:spMkLst>
            <pc:docMk/>
            <pc:sldMk cId="1679525186" sldId="269"/>
            <ac:spMk id="11" creationId="{768B93E3-58F6-4DAE-B3CB-E497B0123BAF}"/>
          </ac:spMkLst>
        </pc:spChg>
        <pc:spChg chg="add del">
          <ac:chgData name="Riccardo Belli" userId="2147ab08145b777a" providerId="LiveId" clId="{91B449A1-D1A6-4F91-9333-A739887E28A9}" dt="2019-11-12T09:16:31.203" v="354" actId="26606"/>
          <ac:spMkLst>
            <pc:docMk/>
            <pc:sldMk cId="1679525186" sldId="269"/>
            <ac:spMk id="13" creationId="{86B8807B-7828-4E42-86D6-939A5397D890}"/>
          </ac:spMkLst>
        </pc:spChg>
        <pc:spChg chg="add del">
          <ac:chgData name="Riccardo Belli" userId="2147ab08145b777a" providerId="LiveId" clId="{91B449A1-D1A6-4F91-9333-A739887E28A9}" dt="2019-11-12T09:16:31.203" v="354" actId="26606"/>
          <ac:spMkLst>
            <pc:docMk/>
            <pc:sldMk cId="1679525186" sldId="269"/>
            <ac:spMk id="15" creationId="{648F5915-2CE1-4F74-88C5-D4366893D2DF}"/>
          </ac:spMkLst>
        </pc:spChg>
        <pc:picChg chg="mod">
          <ac:chgData name="Riccardo Belli" userId="2147ab08145b777a" providerId="LiveId" clId="{91B449A1-D1A6-4F91-9333-A739887E28A9}" dt="2019-11-12T09:16:31.203" v="354" actId="26606"/>
          <ac:picMkLst>
            <pc:docMk/>
            <pc:sldMk cId="1679525186" sldId="269"/>
            <ac:picMk id="5" creationId="{161D27A5-EB8B-44D1-A507-2E3EB6394DE3}"/>
          </ac:picMkLst>
        </pc:picChg>
        <pc:picChg chg="add del mod">
          <ac:chgData name="Riccardo Belli" userId="2147ab08145b777a" providerId="LiveId" clId="{91B449A1-D1A6-4F91-9333-A739887E28A9}" dt="2019-11-12T09:16:33.020" v="355" actId="478"/>
          <ac:picMkLst>
            <pc:docMk/>
            <pc:sldMk cId="1679525186" sldId="269"/>
            <ac:picMk id="6" creationId="{25101F4E-579E-4F54-8BD4-67E74810C2EE}"/>
          </ac:picMkLst>
        </pc:picChg>
        <pc:picChg chg="add mod ord">
          <ac:chgData name="Riccardo Belli" userId="2147ab08145b777a" providerId="LiveId" clId="{91B449A1-D1A6-4F91-9333-A739887E28A9}" dt="2019-11-12T09:38:25.678" v="508" actId="1076"/>
          <ac:picMkLst>
            <pc:docMk/>
            <pc:sldMk cId="1679525186" sldId="269"/>
            <ac:picMk id="8" creationId="{29B4DC56-0187-45EB-B5D0-74E488FCC103}"/>
          </ac:picMkLst>
        </pc:picChg>
        <pc:picChg chg="add del">
          <ac:chgData name="Riccardo Belli" userId="2147ab08145b777a" providerId="LiveId" clId="{91B449A1-D1A6-4F91-9333-A739887E28A9}" dt="2019-11-12T09:38:27.454" v="509" actId="478"/>
          <ac:picMkLst>
            <pc:docMk/>
            <pc:sldMk cId="1679525186" sldId="269"/>
            <ac:picMk id="12" creationId="{F74965A3-99EA-49D9-BBB9-3DF638C30937}"/>
          </ac:picMkLst>
        </pc:picChg>
      </pc:sldChg>
      <pc:sldChg chg="addSp delSp modSp">
        <pc:chgData name="Riccardo Belli" userId="2147ab08145b777a" providerId="LiveId" clId="{91B449A1-D1A6-4F91-9333-A739887E28A9}" dt="2019-11-12T09:49:35.425" v="706" actId="20577"/>
        <pc:sldMkLst>
          <pc:docMk/>
          <pc:sldMk cId="3050118129" sldId="270"/>
        </pc:sldMkLst>
        <pc:spChg chg="add mod">
          <ac:chgData name="Riccardo Belli" userId="2147ab08145b777a" providerId="LiveId" clId="{91B449A1-D1A6-4F91-9333-A739887E28A9}" dt="2019-11-12T09:48:38.880" v="621" actId="20577"/>
          <ac:spMkLst>
            <pc:docMk/>
            <pc:sldMk cId="3050118129" sldId="270"/>
            <ac:spMk id="3" creationId="{F8F7D4FA-85A6-4E1F-8A28-463073D22535}"/>
          </ac:spMkLst>
        </pc:spChg>
        <pc:spChg chg="add mod">
          <ac:chgData name="Riccardo Belli" userId="2147ab08145b777a" providerId="LiveId" clId="{91B449A1-D1A6-4F91-9333-A739887E28A9}" dt="2019-11-12T09:49:35.425" v="706" actId="20577"/>
          <ac:spMkLst>
            <pc:docMk/>
            <pc:sldMk cId="3050118129" sldId="270"/>
            <ac:spMk id="4" creationId="{3BBDC98E-2A11-4ED0-8FC4-C444C1193025}"/>
          </ac:spMkLst>
        </pc:spChg>
        <pc:picChg chg="add mod">
          <ac:chgData name="Riccardo Belli" userId="2147ab08145b777a" providerId="LiveId" clId="{91B449A1-D1A6-4F91-9333-A739887E28A9}" dt="2019-11-12T08:38:43.474" v="182" actId="1076"/>
          <ac:picMkLst>
            <pc:docMk/>
            <pc:sldMk cId="3050118129" sldId="270"/>
            <ac:picMk id="6" creationId="{3E2D7916-CEF6-41E1-8C85-F439D19E437D}"/>
          </ac:picMkLst>
        </pc:picChg>
        <pc:picChg chg="add del">
          <ac:chgData name="Riccardo Belli" userId="2147ab08145b777a" providerId="LiveId" clId="{91B449A1-D1A6-4F91-9333-A739887E28A9}" dt="2019-11-12T09:38:15.540" v="506" actId="478"/>
          <ac:picMkLst>
            <pc:docMk/>
            <pc:sldMk cId="3050118129" sldId="270"/>
            <ac:picMk id="7" creationId="{CE2AA567-E2BF-4C37-A2FB-C3D6ED6D01E2}"/>
          </ac:picMkLst>
        </pc:picChg>
      </pc:sldChg>
      <pc:sldChg chg="addSp delSp modSp ord">
        <pc:chgData name="Riccardo Belli" userId="2147ab08145b777a" providerId="LiveId" clId="{91B449A1-D1A6-4F91-9333-A739887E28A9}" dt="2019-11-13T08:30:21.360" v="1026" actId="14100"/>
        <pc:sldMkLst>
          <pc:docMk/>
          <pc:sldMk cId="3309300365" sldId="271"/>
        </pc:sldMkLst>
        <pc:picChg chg="add del mod">
          <ac:chgData name="Riccardo Belli" userId="2147ab08145b777a" providerId="LiveId" clId="{91B449A1-D1A6-4F91-9333-A739887E28A9}" dt="2019-11-12T08:39:11.478" v="187" actId="478"/>
          <ac:picMkLst>
            <pc:docMk/>
            <pc:sldMk cId="3309300365" sldId="271"/>
            <ac:picMk id="3" creationId="{4B112722-E1C9-412E-9FD6-9BDA757CE74C}"/>
          </ac:picMkLst>
        </pc:picChg>
        <pc:picChg chg="add mod">
          <ac:chgData name="Riccardo Belli" userId="2147ab08145b777a" providerId="LiveId" clId="{91B449A1-D1A6-4F91-9333-A739887E28A9}" dt="2019-11-13T08:30:21.360" v="1026" actId="14100"/>
          <ac:picMkLst>
            <pc:docMk/>
            <pc:sldMk cId="3309300365" sldId="271"/>
            <ac:picMk id="3" creationId="{6295A100-44D5-44FE-9C75-28092C45437E}"/>
          </ac:picMkLst>
        </pc:picChg>
        <pc:picChg chg="add mod">
          <ac:chgData name="Riccardo Belli" userId="2147ab08145b777a" providerId="LiveId" clId="{91B449A1-D1A6-4F91-9333-A739887E28A9}" dt="2019-11-12T19:49:00.157" v="935" actId="1035"/>
          <ac:picMkLst>
            <pc:docMk/>
            <pc:sldMk cId="3309300365" sldId="271"/>
            <ac:picMk id="3" creationId="{98F7BD62-EE90-4BC1-9597-E3436AF7CBBE}"/>
          </ac:picMkLst>
        </pc:picChg>
        <pc:picChg chg="del">
          <ac:chgData name="Riccardo Belli" userId="2147ab08145b777a" providerId="LiveId" clId="{91B449A1-D1A6-4F91-9333-A739887E28A9}" dt="2019-11-13T08:30:12.508" v="1021" actId="478"/>
          <ac:picMkLst>
            <pc:docMk/>
            <pc:sldMk cId="3309300365" sldId="271"/>
            <ac:picMk id="4" creationId="{A469EAAF-4A0A-4DA2-A22B-9AD73A8F5D78}"/>
          </ac:picMkLst>
        </pc:picChg>
        <pc:picChg chg="mod">
          <ac:chgData name="Riccardo Belli" userId="2147ab08145b777a" providerId="LiveId" clId="{91B449A1-D1A6-4F91-9333-A739887E28A9}" dt="2019-11-12T08:41:10.912" v="199" actId="1076"/>
          <ac:picMkLst>
            <pc:docMk/>
            <pc:sldMk cId="3309300365" sldId="271"/>
            <ac:picMk id="5" creationId="{161D27A5-EB8B-44D1-A507-2E3EB6394DE3}"/>
          </ac:picMkLst>
        </pc:picChg>
        <pc:picChg chg="add del mod">
          <ac:chgData name="Riccardo Belli" userId="2147ab08145b777a" providerId="LiveId" clId="{91B449A1-D1A6-4F91-9333-A739887E28A9}" dt="2019-11-12T08:39:39.278" v="194" actId="478"/>
          <ac:picMkLst>
            <pc:docMk/>
            <pc:sldMk cId="3309300365" sldId="271"/>
            <ac:picMk id="6" creationId="{24AB4D97-E94E-4252-BF6F-8B7B16715A59}"/>
          </ac:picMkLst>
        </pc:picChg>
        <pc:picChg chg="add del mod">
          <ac:chgData name="Riccardo Belli" userId="2147ab08145b777a" providerId="LiveId" clId="{91B449A1-D1A6-4F91-9333-A739887E28A9}" dt="2019-11-12T19:48:33.250" v="924" actId="478"/>
          <ac:picMkLst>
            <pc:docMk/>
            <pc:sldMk cId="3309300365" sldId="271"/>
            <ac:picMk id="8" creationId="{AD393D35-F0D8-4CEC-A25D-B3F8D6D74D7A}"/>
          </ac:picMkLst>
        </pc:picChg>
      </pc:sldChg>
      <pc:sldChg chg="del">
        <pc:chgData name="Riccardo Belli" userId="2147ab08145b777a" providerId="LiveId" clId="{91B449A1-D1A6-4F91-9333-A739887E28A9}" dt="2019-11-12T09:39:08.733" v="512" actId="2696"/>
        <pc:sldMkLst>
          <pc:docMk/>
          <pc:sldMk cId="2567936503" sldId="272"/>
        </pc:sldMkLst>
      </pc:sldChg>
      <pc:sldChg chg="addSp delSp modSp">
        <pc:chgData name="Riccardo Belli" userId="2147ab08145b777a" providerId="LiveId" clId="{91B449A1-D1A6-4F91-9333-A739887E28A9}" dt="2019-11-13T08:29:26.224" v="1020" actId="732"/>
        <pc:sldMkLst>
          <pc:docMk/>
          <pc:sldMk cId="1148489201" sldId="273"/>
        </pc:sldMkLst>
        <pc:picChg chg="add mod modCrop">
          <ac:chgData name="Riccardo Belli" userId="2147ab08145b777a" providerId="LiveId" clId="{91B449A1-D1A6-4F91-9333-A739887E28A9}" dt="2019-11-13T08:29:26.224" v="1020" actId="732"/>
          <ac:picMkLst>
            <pc:docMk/>
            <pc:sldMk cId="1148489201" sldId="273"/>
            <ac:picMk id="3" creationId="{A62F81A1-3B51-42C6-A788-4139E853C302}"/>
          </ac:picMkLst>
        </pc:picChg>
        <pc:picChg chg="del">
          <ac:chgData name="Riccardo Belli" userId="2147ab08145b777a" providerId="LiveId" clId="{91B449A1-D1A6-4F91-9333-A739887E28A9}" dt="2019-11-12T08:20:23.211" v="0" actId="478"/>
          <ac:picMkLst>
            <pc:docMk/>
            <pc:sldMk cId="1148489201" sldId="273"/>
            <ac:picMk id="3" creationId="{EB693EE4-B451-4EA4-BE09-CC780D662266}"/>
          </ac:picMkLst>
        </pc:picChg>
        <pc:picChg chg="add del mod modCrop">
          <ac:chgData name="Riccardo Belli" userId="2147ab08145b777a" providerId="LiveId" clId="{91B449A1-D1A6-4F91-9333-A739887E28A9}" dt="2019-11-13T08:29:06.335" v="1014" actId="478"/>
          <ac:picMkLst>
            <pc:docMk/>
            <pc:sldMk cId="1148489201" sldId="273"/>
            <ac:picMk id="4" creationId="{50C2C107-0096-4530-A3F5-C611258A0AFC}"/>
          </ac:picMkLst>
        </pc:picChg>
      </pc:sldChg>
    </pc:docChg>
  </pc:docChgLst>
  <pc:docChgLst>
    <pc:chgData name="Riccardo Belli" userId="2147ab08145b777a" providerId="LiveId" clId="{94EA3909-353D-4696-BE92-491B1838E176}"/>
  </pc:docChgLst>
  <pc:docChgLst>
    <pc:chgData name="Riccardo Belli" userId="2147ab08145b777a" providerId="LiveId" clId="{0D063F6B-F9EF-4E83-B26C-E432235A42E1}"/>
    <pc:docChg chg="custSel addSld delSld modSld sldOrd">
      <pc:chgData name="Riccardo Belli" userId="2147ab08145b777a" providerId="LiveId" clId="{0D063F6B-F9EF-4E83-B26C-E432235A42E1}" dt="2019-11-10T21:38:55.026" v="125" actId="14100"/>
      <pc:docMkLst>
        <pc:docMk/>
      </pc:docMkLst>
      <pc:sldChg chg="addSp modSp add">
        <pc:chgData name="Riccardo Belli" userId="2147ab08145b777a" providerId="LiveId" clId="{0D063F6B-F9EF-4E83-B26C-E432235A42E1}" dt="2019-11-10T21:38:20.601" v="116" actId="1076"/>
        <pc:sldMkLst>
          <pc:docMk/>
          <pc:sldMk cId="2267514580" sldId="261"/>
        </pc:sldMkLst>
        <pc:picChg chg="add mod">
          <ac:chgData name="Riccardo Belli" userId="2147ab08145b777a" providerId="LiveId" clId="{0D063F6B-F9EF-4E83-B26C-E432235A42E1}" dt="2019-11-10T21:38:20.601" v="116" actId="1076"/>
          <ac:picMkLst>
            <pc:docMk/>
            <pc:sldMk cId="2267514580" sldId="261"/>
            <ac:picMk id="3" creationId="{9074B8B8-BB12-4EB8-9AD7-4CDCD8D23FC1}"/>
          </ac:picMkLst>
        </pc:picChg>
      </pc:sldChg>
      <pc:sldChg chg="addSp modSp add">
        <pc:chgData name="Riccardo Belli" userId="2147ab08145b777a" providerId="LiveId" clId="{0D063F6B-F9EF-4E83-B26C-E432235A42E1}" dt="2019-11-10T21:38:25.522" v="118" actId="1076"/>
        <pc:sldMkLst>
          <pc:docMk/>
          <pc:sldMk cId="85679807" sldId="262"/>
        </pc:sldMkLst>
        <pc:picChg chg="add mod">
          <ac:chgData name="Riccardo Belli" userId="2147ab08145b777a" providerId="LiveId" clId="{0D063F6B-F9EF-4E83-B26C-E432235A42E1}" dt="2019-11-10T21:38:25.522" v="118" actId="1076"/>
          <ac:picMkLst>
            <pc:docMk/>
            <pc:sldMk cId="85679807" sldId="262"/>
            <ac:picMk id="3" creationId="{979705A7-9234-4B1F-8EDD-BC4C03AEAE6D}"/>
          </ac:picMkLst>
        </pc:picChg>
      </pc:sldChg>
      <pc:sldChg chg="addSp modSp add">
        <pc:chgData name="Riccardo Belli" userId="2147ab08145b777a" providerId="LiveId" clId="{0D063F6B-F9EF-4E83-B26C-E432235A42E1}" dt="2019-11-10T21:38:36.930" v="121" actId="1076"/>
        <pc:sldMkLst>
          <pc:docMk/>
          <pc:sldMk cId="2140072283" sldId="263"/>
        </pc:sldMkLst>
        <pc:picChg chg="add mod">
          <ac:chgData name="Riccardo Belli" userId="2147ab08145b777a" providerId="LiveId" clId="{0D063F6B-F9EF-4E83-B26C-E432235A42E1}" dt="2019-11-10T21:38:36.930" v="121" actId="1076"/>
          <ac:picMkLst>
            <pc:docMk/>
            <pc:sldMk cId="2140072283" sldId="263"/>
            <ac:picMk id="3" creationId="{9EC43EE8-41F7-4B2D-AD0C-8ABDADAA81FA}"/>
          </ac:picMkLst>
        </pc:picChg>
      </pc:sldChg>
      <pc:sldChg chg="addSp modSp add">
        <pc:chgData name="Riccardo Belli" userId="2147ab08145b777a" providerId="LiveId" clId="{0D063F6B-F9EF-4E83-B26C-E432235A42E1}" dt="2019-11-10T21:38:55.026" v="125" actId="14100"/>
        <pc:sldMkLst>
          <pc:docMk/>
          <pc:sldMk cId="818710859" sldId="264"/>
        </pc:sldMkLst>
        <pc:picChg chg="add mod">
          <ac:chgData name="Riccardo Belli" userId="2147ab08145b777a" providerId="LiveId" clId="{0D063F6B-F9EF-4E83-B26C-E432235A42E1}" dt="2019-11-10T21:38:55.026" v="125" actId="14100"/>
          <ac:picMkLst>
            <pc:docMk/>
            <pc:sldMk cId="818710859" sldId="264"/>
            <ac:picMk id="3" creationId="{B601B74E-2EFA-41F7-8DFE-C616A44C4E21}"/>
          </ac:picMkLst>
        </pc:picChg>
      </pc:sldChg>
      <pc:sldChg chg="addSp modSp add">
        <pc:chgData name="Riccardo Belli" userId="2147ab08145b777a" providerId="LiveId" clId="{0D063F6B-F9EF-4E83-B26C-E432235A42E1}" dt="2019-11-10T21:37:46.205" v="114" actId="1076"/>
        <pc:sldMkLst>
          <pc:docMk/>
          <pc:sldMk cId="3429454714" sldId="265"/>
        </pc:sldMkLst>
        <pc:picChg chg="add mod">
          <ac:chgData name="Riccardo Belli" userId="2147ab08145b777a" providerId="LiveId" clId="{0D063F6B-F9EF-4E83-B26C-E432235A42E1}" dt="2019-11-10T21:37:46.205" v="114" actId="1076"/>
          <ac:picMkLst>
            <pc:docMk/>
            <pc:sldMk cId="3429454714" sldId="265"/>
            <ac:picMk id="3" creationId="{344C8929-6AAC-4A4D-A6BD-4807A0721246}"/>
          </ac:picMkLst>
        </pc:picChg>
      </pc:sldChg>
      <pc:sldChg chg="add">
        <pc:chgData name="Riccardo Belli" userId="2147ab08145b777a" providerId="LiveId" clId="{0D063F6B-F9EF-4E83-B26C-E432235A42E1}" dt="2019-11-10T21:07:46.010" v="72"/>
        <pc:sldMkLst>
          <pc:docMk/>
          <pc:sldMk cId="3247093546" sldId="266"/>
        </pc:sldMkLst>
      </pc:sldChg>
      <pc:sldChg chg="add">
        <pc:chgData name="Riccardo Belli" userId="2147ab08145b777a" providerId="LiveId" clId="{0D063F6B-F9EF-4E83-B26C-E432235A42E1}" dt="2019-11-10T21:07:46.241" v="73"/>
        <pc:sldMkLst>
          <pc:docMk/>
          <pc:sldMk cId="1828799844" sldId="267"/>
        </pc:sldMkLst>
      </pc:sldChg>
      <pc:sldChg chg="add">
        <pc:chgData name="Riccardo Belli" userId="2147ab08145b777a" providerId="LiveId" clId="{0D063F6B-F9EF-4E83-B26C-E432235A42E1}" dt="2019-11-10T21:07:46.512" v="74"/>
        <pc:sldMkLst>
          <pc:docMk/>
          <pc:sldMk cId="3879006840" sldId="268"/>
        </pc:sldMkLst>
      </pc:sldChg>
      <pc:sldChg chg="add">
        <pc:chgData name="Riccardo Belli" userId="2147ab08145b777a" providerId="LiveId" clId="{0D063F6B-F9EF-4E83-B26C-E432235A42E1}" dt="2019-11-10T21:07:46.957" v="75"/>
        <pc:sldMkLst>
          <pc:docMk/>
          <pc:sldMk cId="1679525186" sldId="269"/>
        </pc:sldMkLst>
      </pc:sldChg>
      <pc:sldChg chg="add">
        <pc:chgData name="Riccardo Belli" userId="2147ab08145b777a" providerId="LiveId" clId="{0D063F6B-F9EF-4E83-B26C-E432235A42E1}" dt="2019-11-10T21:07:49.484" v="76"/>
        <pc:sldMkLst>
          <pc:docMk/>
          <pc:sldMk cId="3050118129" sldId="270"/>
        </pc:sldMkLst>
      </pc:sldChg>
      <pc:sldChg chg="add">
        <pc:chgData name="Riccardo Belli" userId="2147ab08145b777a" providerId="LiveId" clId="{0D063F6B-F9EF-4E83-B26C-E432235A42E1}" dt="2019-11-10T21:07:49.760" v="77"/>
        <pc:sldMkLst>
          <pc:docMk/>
          <pc:sldMk cId="3309300365" sldId="271"/>
        </pc:sldMkLst>
      </pc:sldChg>
      <pc:sldChg chg="addSp delSp modSp add ord">
        <pc:chgData name="Riccardo Belli" userId="2147ab08145b777a" providerId="LiveId" clId="{0D063F6B-F9EF-4E83-B26C-E432235A42E1}" dt="2019-11-10T21:09:25.383" v="93" actId="732"/>
        <pc:sldMkLst>
          <pc:docMk/>
          <pc:sldMk cId="1148489201" sldId="273"/>
        </pc:sldMkLst>
        <pc:picChg chg="add mod modCrop">
          <ac:chgData name="Riccardo Belli" userId="2147ab08145b777a" providerId="LiveId" clId="{0D063F6B-F9EF-4E83-B26C-E432235A42E1}" dt="2019-11-10T21:09:25.383" v="93" actId="732"/>
          <ac:picMkLst>
            <pc:docMk/>
            <pc:sldMk cId="1148489201" sldId="273"/>
            <ac:picMk id="3" creationId="{EB693EE4-B451-4EA4-BE09-CC780D662266}"/>
          </ac:picMkLst>
        </pc:picChg>
        <pc:picChg chg="del">
          <ac:chgData name="Riccardo Belli" userId="2147ab08145b777a" providerId="LiveId" clId="{0D063F6B-F9EF-4E83-B26C-E432235A42E1}" dt="2019-11-10T21:08:56.532" v="87" actId="478"/>
          <ac:picMkLst>
            <pc:docMk/>
            <pc:sldMk cId="1148489201" sldId="273"/>
            <ac:picMk id="5" creationId="{161D27A5-EB8B-44D1-A507-2E3EB6394DE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0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70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4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2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77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11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3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4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9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2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58E57-EBF1-41B0-847A-AEFD77293665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E4BD8-395F-40DD-8B59-93225C402AA1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3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ombrello&#10;&#10;Descrizione generata automaticamente">
            <a:extLst>
              <a:ext uri="{FF2B5EF4-FFF2-40B4-BE49-F238E27FC236}">
                <a16:creationId xmlns:a16="http://schemas.microsoft.com/office/drawing/2014/main" id="{A62F81A1-3B51-42C6-A788-4139E853C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89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1D27A5-EB8B-44D1-A507-2E3EB639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F8F7D4FA-85A6-4E1F-8A28-463073D22535}"/>
              </a:ext>
            </a:extLst>
          </p:cNvPr>
          <p:cNvSpPr txBox="1"/>
          <p:nvPr/>
        </p:nvSpPr>
        <p:spPr>
          <a:xfrm>
            <a:off x="987211" y="1830216"/>
            <a:ext cx="510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F7F7F"/>
                </a:solidFill>
                <a:latin typeface="Gill Sans MT" panose="020B0502020104020203" pitchFamily="34" charset="0"/>
              </a:rPr>
              <a:t>Copia</a:t>
            </a: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3BBDC98E-2A11-4ED0-8FC4-C444C1193025}"/>
              </a:ext>
            </a:extLst>
          </p:cNvPr>
          <p:cNvSpPr txBox="1"/>
          <p:nvPr/>
        </p:nvSpPr>
        <p:spPr>
          <a:xfrm>
            <a:off x="987212" y="2505670"/>
            <a:ext cx="3819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Offset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Lunghezza copia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1 – 4 extra bytes</a:t>
            </a:r>
          </a:p>
        </p:txBody>
      </p:sp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E2D7916-CEF6-41E1-8C85-F439D19E4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70" y="1338492"/>
            <a:ext cx="6141979" cy="41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1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1D27A5-EB8B-44D1-A507-2E3EB639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8389" y="-25167"/>
            <a:ext cx="12192000" cy="6858000"/>
          </a:xfrm>
          <a:prstGeom prst="rect">
            <a:avLst/>
          </a:prstGeom>
        </p:spPr>
      </p:pic>
      <p:pic>
        <p:nvPicPr>
          <p:cNvPr id="3" name="Immagine 2" descr="Immagine che contiene screenshot, monitor, schermo, nero&#10;&#10;Descrizione generata automaticamente">
            <a:extLst>
              <a:ext uri="{FF2B5EF4-FFF2-40B4-BE49-F238E27FC236}">
                <a16:creationId xmlns:a16="http://schemas.microsoft.com/office/drawing/2014/main" id="{6295A100-44D5-44FE-9C75-28092C454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1230808"/>
            <a:ext cx="11598442" cy="43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00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1D27A5-EB8B-44D1-A507-2E3EB639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A37783-FADE-4981-ACEA-2FCD09AEF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28491" y="1395578"/>
            <a:ext cx="8212822" cy="4619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61D69E-23F3-4F6A-9934-18CF4F3A1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89" y="1119144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9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1D27A5-EB8B-44D1-A507-2E3EB639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27">
            <a:extLst>
              <a:ext uri="{FF2B5EF4-FFF2-40B4-BE49-F238E27FC236}">
                <a16:creationId xmlns:a16="http://schemas.microsoft.com/office/drawing/2014/main" id="{AC61D557-8104-442A-9024-8EDF163B0564}"/>
              </a:ext>
            </a:extLst>
          </p:cNvPr>
          <p:cNvSpPr txBox="1"/>
          <p:nvPr/>
        </p:nvSpPr>
        <p:spPr>
          <a:xfrm>
            <a:off x="987211" y="1830216"/>
            <a:ext cx="510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600" dirty="0">
                <a:solidFill>
                  <a:srgbClr val="7F7F7F"/>
                </a:solidFill>
                <a:latin typeface="Gill Sans MT" panose="020B0502020104020203" pitchFamily="34" charset="0"/>
              </a:rPr>
              <a:t>Origini</a:t>
            </a:r>
            <a:endParaRPr lang="en-US" sz="3600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28B41718-A5DF-40DC-922A-6DA59F1E18C2}"/>
              </a:ext>
            </a:extLst>
          </p:cNvPr>
          <p:cNvSpPr txBox="1"/>
          <p:nvPr/>
        </p:nvSpPr>
        <p:spPr>
          <a:xfrm>
            <a:off x="987212" y="2505670"/>
            <a:ext cx="3819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Problema di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Ricerca ottimizzazione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Soluzione di Google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6B58440-4CE9-44F7-8669-46F37B299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67" y="1161170"/>
            <a:ext cx="6501785" cy="43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7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1D27A5-EB8B-44D1-A507-2E3EB639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27">
            <a:extLst>
              <a:ext uri="{FF2B5EF4-FFF2-40B4-BE49-F238E27FC236}">
                <a16:creationId xmlns:a16="http://schemas.microsoft.com/office/drawing/2014/main" id="{1506FF16-463A-4DA3-99AB-C433D7552A1F}"/>
              </a:ext>
            </a:extLst>
          </p:cNvPr>
          <p:cNvSpPr txBox="1"/>
          <p:nvPr/>
        </p:nvSpPr>
        <p:spPr>
          <a:xfrm>
            <a:off x="987211" y="1845812"/>
            <a:ext cx="510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600" dirty="0">
                <a:solidFill>
                  <a:srgbClr val="7F7F7F"/>
                </a:solidFill>
                <a:latin typeface="Gill Sans MT" panose="020B0502020104020203" pitchFamily="34" charset="0"/>
              </a:rPr>
              <a:t>Snappy</a:t>
            </a:r>
            <a:endParaRPr lang="en-US" sz="3600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3D3B0049-D312-4F83-A328-4A4A02CB2FFB}"/>
              </a:ext>
            </a:extLst>
          </p:cNvPr>
          <p:cNvSpPr txBox="1"/>
          <p:nvPr/>
        </p:nvSpPr>
        <p:spPr>
          <a:xfrm>
            <a:off x="987212" y="2521266"/>
            <a:ext cx="3819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2011 Open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Progettato per la velocità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250 MB/s in compressione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500 MB/s in decompressione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File più grandi del 20/100%</a:t>
            </a:r>
            <a:endParaRPr lang="en-US" dirty="0">
              <a:solidFill>
                <a:srgbClr val="7F7F7F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  <p:pic>
        <p:nvPicPr>
          <p:cNvPr id="11" name="Immagine 10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7D943D10-4F18-44BE-A195-A76BF0F6A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08" y="1871477"/>
            <a:ext cx="6357067" cy="25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1D27A5-EB8B-44D1-A507-2E3EB639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BDFF3AB3-3E1C-4944-A8F5-C3120AD57EF0}"/>
              </a:ext>
            </a:extLst>
          </p:cNvPr>
          <p:cNvSpPr txBox="1"/>
          <p:nvPr/>
        </p:nvSpPr>
        <p:spPr>
          <a:xfrm>
            <a:off x="987211" y="1830216"/>
            <a:ext cx="510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600" dirty="0">
                <a:solidFill>
                  <a:srgbClr val="7F7F7F"/>
                </a:solidFill>
                <a:latin typeface="Gill Sans MT" panose="020B0502020104020203" pitchFamily="34" charset="0"/>
              </a:rPr>
              <a:t>Ricerca</a:t>
            </a:r>
            <a:endParaRPr lang="en-US" sz="3600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DAB9B95-AA90-4D1B-956A-CB5CDC6AB760}"/>
              </a:ext>
            </a:extLst>
          </p:cNvPr>
          <p:cNvSpPr txBox="1"/>
          <p:nvPr/>
        </p:nvSpPr>
        <p:spPr>
          <a:xfrm>
            <a:off x="987212" y="2505670"/>
            <a:ext cx="381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F7F7F"/>
                </a:solidFill>
                <a:latin typeface="Gill Sans MT" panose="020B0502020104020203" pitchFamily="34" charset="0"/>
              </a:rPr>
              <a:t>Poca</a:t>
            </a: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 </a:t>
            </a:r>
            <a:r>
              <a:rPr lang="fr-FR" dirty="0" err="1">
                <a:solidFill>
                  <a:srgbClr val="7F7F7F"/>
                </a:solidFill>
                <a:latin typeface="Gill Sans MT" panose="020B0502020104020203" pitchFamily="34" charset="0"/>
              </a:rPr>
              <a:t>documentazione</a:t>
            </a:r>
            <a:endParaRPr lang="fr-FR" dirty="0">
              <a:solidFill>
                <a:srgbClr val="7F7F7F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F7F7F"/>
                </a:solidFill>
                <a:latin typeface="Gill Sans MT" panose="020B0502020104020203" pitchFamily="34" charset="0"/>
              </a:rPr>
              <a:t>Algoritmo</a:t>
            </a: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 molto </a:t>
            </a: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recente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Documentazione ufficiale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Altri lavori universitari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D93578-3996-4C42-B998-7AEDF6AD7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09" y="873993"/>
            <a:ext cx="6700279" cy="46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1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1D27A5-EB8B-44D1-A507-2E3EB639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2DFC1CA8-7345-4087-A199-321D2DB02E22}"/>
              </a:ext>
            </a:extLst>
          </p:cNvPr>
          <p:cNvSpPr txBox="1"/>
          <p:nvPr/>
        </p:nvSpPr>
        <p:spPr>
          <a:xfrm>
            <a:off x="4800212" y="5070037"/>
            <a:ext cx="6668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Qiao Y., </a:t>
            </a: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An FPGA-based Snappy Decompressor-Filter,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MSC Thesis, Delft University of Technology, 2018, p. 8</a:t>
            </a: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 </a:t>
            </a:r>
            <a:endParaRPr lang="it-CH" sz="11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BAC9F357-6A2B-4411-B5F9-3E8D694B6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11" y="1116868"/>
            <a:ext cx="6668275" cy="3840488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02E482CF-6DC8-409F-8288-3BF8CEDCE6AF}"/>
              </a:ext>
            </a:extLst>
          </p:cNvPr>
          <p:cNvSpPr txBox="1"/>
          <p:nvPr/>
        </p:nvSpPr>
        <p:spPr>
          <a:xfrm>
            <a:off x="987211" y="1830216"/>
            <a:ext cx="510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600" dirty="0">
                <a:solidFill>
                  <a:srgbClr val="7F7F7F"/>
                </a:solidFill>
                <a:latin typeface="Gill Sans MT" panose="020B0502020104020203" pitchFamily="34" charset="0"/>
              </a:rPr>
              <a:t>Compressione</a:t>
            </a:r>
            <a:endParaRPr lang="en-US" sz="3600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235BB891-1C2E-4555-A673-429C1EA7D1DD}"/>
              </a:ext>
            </a:extLst>
          </p:cNvPr>
          <p:cNvSpPr txBox="1"/>
          <p:nvPr/>
        </p:nvSpPr>
        <p:spPr>
          <a:xfrm>
            <a:off x="987212" y="2505670"/>
            <a:ext cx="3819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F7F7F"/>
                </a:solidFill>
                <a:latin typeface="Gill Sans MT" panose="020B0502020104020203" pitchFamily="34" charset="0"/>
              </a:rPr>
              <a:t>Dimensione</a:t>
            </a: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 in </a:t>
            </a:r>
            <a:r>
              <a:rPr lang="fr-FR" dirty="0" err="1">
                <a:solidFill>
                  <a:srgbClr val="7F7F7F"/>
                </a:solidFill>
                <a:latin typeface="Gill Sans MT" panose="020B0502020104020203" pitchFamily="34" charset="0"/>
              </a:rPr>
              <a:t>varint</a:t>
            </a:r>
            <a:endParaRPr lang="fr-FR" dirty="0">
              <a:solidFill>
                <a:srgbClr val="7F7F7F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64kB data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Data block </a:t>
            </a:r>
            <a:r>
              <a:rPr lang="fr-FR" dirty="0" err="1">
                <a:solidFill>
                  <a:srgbClr val="7F7F7F"/>
                </a:solidFill>
                <a:latin typeface="Gill Sans MT" panose="020B0502020104020203" pitchFamily="34" charset="0"/>
              </a:rPr>
              <a:t>indipendenti</a:t>
            </a:r>
            <a:endParaRPr lang="fr-FR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710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1D27A5-EB8B-44D1-A507-2E3EB639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-2340" y="0"/>
            <a:ext cx="12192000" cy="6858000"/>
          </a:xfrm>
          <a:prstGeom prst="rect">
            <a:avLst/>
          </a:prstGeom>
        </p:spPr>
      </p:pic>
      <p:sp>
        <p:nvSpPr>
          <p:cNvPr id="26" name="TextBox 27">
            <a:extLst>
              <a:ext uri="{FF2B5EF4-FFF2-40B4-BE49-F238E27FC236}">
                <a16:creationId xmlns:a16="http://schemas.microsoft.com/office/drawing/2014/main" id="{410FE26D-75D1-4EFE-9EA1-2A4878D0B370}"/>
              </a:ext>
            </a:extLst>
          </p:cNvPr>
          <p:cNvSpPr txBox="1"/>
          <p:nvPr/>
        </p:nvSpPr>
        <p:spPr>
          <a:xfrm>
            <a:off x="987211" y="1830216"/>
            <a:ext cx="510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600" dirty="0">
                <a:solidFill>
                  <a:srgbClr val="7F7F7F"/>
                </a:solidFill>
                <a:latin typeface="Gill Sans MT" panose="020B0502020104020203" pitchFamily="34" charset="0"/>
              </a:rPr>
              <a:t>Matching</a:t>
            </a:r>
            <a:endParaRPr lang="en-US" sz="3600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6FE5D0FA-C55B-4830-B600-2132B322986A}"/>
              </a:ext>
            </a:extLst>
          </p:cNvPr>
          <p:cNvSpPr txBox="1"/>
          <p:nvPr/>
        </p:nvSpPr>
        <p:spPr>
          <a:xfrm>
            <a:off x="987212" y="2505670"/>
            <a:ext cx="3819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LZ77 alla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4 bytes alla volta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Length Hash table variabile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Funzione hash genera l’index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7F7F7F"/>
                </a:solidFill>
                <a:latin typeface="Gill Sans MT" panose="020B0502020104020203" pitchFamily="34" charset="0"/>
              </a:rPr>
              <a:t>Ricerca in tempo costante</a:t>
            </a:r>
            <a:endParaRPr lang="en-US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magine 2" descr="Immagine che contiene orologio, monitor, nero, metro&#10;&#10;Descrizione generata automaticamente">
            <a:extLst>
              <a:ext uri="{FF2B5EF4-FFF2-40B4-BE49-F238E27FC236}">
                <a16:creationId xmlns:a16="http://schemas.microsoft.com/office/drawing/2014/main" id="{164DF7CF-46C5-4A29-943C-5F755B760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13" y="1424894"/>
            <a:ext cx="7067572" cy="38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5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1D27A5-EB8B-44D1-A507-2E3EB639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0" y="16329"/>
            <a:ext cx="12192000" cy="6858000"/>
          </a:xfrm>
          <a:prstGeom prst="rect">
            <a:avLst/>
          </a:prstGeom>
        </p:spPr>
      </p:pic>
      <p:pic>
        <p:nvPicPr>
          <p:cNvPr id="3" name="Immagine 2" descr="Immagine che contiene testo, tabellonesegnapunti, segnale&#10;&#10;Descrizione generata automaticamente">
            <a:extLst>
              <a:ext uri="{FF2B5EF4-FFF2-40B4-BE49-F238E27FC236}">
                <a16:creationId xmlns:a16="http://schemas.microsoft.com/office/drawing/2014/main" id="{320693D8-D9B7-4DF5-95AD-812AD2D3D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75" y="763832"/>
            <a:ext cx="4773426" cy="4923939"/>
          </a:xfrm>
          <a:prstGeom prst="rect">
            <a:avLst/>
          </a:prstGeom>
        </p:spPr>
      </p:pic>
      <p:sp>
        <p:nvSpPr>
          <p:cNvPr id="6" name="TextBox 27">
            <a:extLst>
              <a:ext uri="{FF2B5EF4-FFF2-40B4-BE49-F238E27FC236}">
                <a16:creationId xmlns:a16="http://schemas.microsoft.com/office/drawing/2014/main" id="{DB23213F-5802-42F9-8579-A535D507D223}"/>
              </a:ext>
            </a:extLst>
          </p:cNvPr>
          <p:cNvSpPr txBox="1"/>
          <p:nvPr/>
        </p:nvSpPr>
        <p:spPr>
          <a:xfrm>
            <a:off x="987211" y="1830216"/>
            <a:ext cx="510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600" dirty="0">
                <a:solidFill>
                  <a:srgbClr val="7F7F7F"/>
                </a:solidFill>
                <a:latin typeface="Gill Sans MT" panose="020B0502020104020203" pitchFamily="34" charset="0"/>
              </a:rPr>
              <a:t>Varint</a:t>
            </a:r>
            <a:endParaRPr lang="en-US" sz="3600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0BEE96BB-42EC-409A-A556-087D39FFB13C}"/>
              </a:ext>
            </a:extLst>
          </p:cNvPr>
          <p:cNvSpPr txBox="1"/>
          <p:nvPr/>
        </p:nvSpPr>
        <p:spPr>
          <a:xfrm>
            <a:off x="987212" y="2505670"/>
            <a:ext cx="3819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Ordine di </a:t>
            </a:r>
            <a:r>
              <a:rPr lang="fr-FR" dirty="0" err="1">
                <a:solidFill>
                  <a:srgbClr val="7F7F7F"/>
                </a:solidFill>
                <a:latin typeface="Gill Sans MT" panose="020B0502020104020203" pitchFamily="34" charset="0"/>
              </a:rPr>
              <a:t>grandezza</a:t>
            </a: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 </a:t>
            </a:r>
            <a:r>
              <a:rPr lang="fr-FR" dirty="0" err="1">
                <a:solidFill>
                  <a:srgbClr val="7F7F7F"/>
                </a:solidFill>
                <a:latin typeface="Gill Sans MT" panose="020B0502020104020203" pitchFamily="34" charset="0"/>
              </a:rPr>
              <a:t>variabile</a:t>
            </a:r>
            <a:endParaRPr lang="fr-FR" dirty="0">
              <a:solidFill>
                <a:srgbClr val="7F7F7F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MSB come segnale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Little-endian</a:t>
            </a:r>
          </a:p>
        </p:txBody>
      </p:sp>
    </p:spTree>
    <p:extLst>
      <p:ext uri="{BB962C8B-B14F-4D97-AF65-F5344CB8AC3E}">
        <p14:creationId xmlns:p14="http://schemas.microsoft.com/office/powerpoint/2010/main" val="3879006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1D27A5-EB8B-44D1-A507-2E3EB639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8389" y="8389"/>
            <a:ext cx="12192000" cy="6858000"/>
          </a:xfrm>
          <a:prstGeom prst="rect">
            <a:avLst/>
          </a:prstGeom>
        </p:spPr>
      </p:pic>
      <p:pic>
        <p:nvPicPr>
          <p:cNvPr id="3" name="Immagine 2" descr="Immagine che contiene palla, giocatore&#10;&#10;Descrizione generata automaticamente">
            <a:extLst>
              <a:ext uri="{FF2B5EF4-FFF2-40B4-BE49-F238E27FC236}">
                <a16:creationId xmlns:a16="http://schemas.microsoft.com/office/drawing/2014/main" id="{779B1408-912D-4F91-9F7B-37EE2C8BA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29" y="2153381"/>
            <a:ext cx="5644180" cy="2407374"/>
          </a:xfrm>
          <a:prstGeom prst="rect">
            <a:avLst/>
          </a:prstGeom>
        </p:spPr>
      </p:pic>
      <p:sp>
        <p:nvSpPr>
          <p:cNvPr id="6" name="TextBox 27">
            <a:extLst>
              <a:ext uri="{FF2B5EF4-FFF2-40B4-BE49-F238E27FC236}">
                <a16:creationId xmlns:a16="http://schemas.microsoft.com/office/drawing/2014/main" id="{DB20766F-B21A-425A-951F-675BCE474C76}"/>
              </a:ext>
            </a:extLst>
          </p:cNvPr>
          <p:cNvSpPr txBox="1"/>
          <p:nvPr/>
        </p:nvSpPr>
        <p:spPr>
          <a:xfrm>
            <a:off x="987211" y="1830216"/>
            <a:ext cx="510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600" dirty="0">
                <a:solidFill>
                  <a:srgbClr val="7F7F7F"/>
                </a:solidFill>
                <a:latin typeface="Gill Sans MT" panose="020B0502020104020203" pitchFamily="34" charset="0"/>
              </a:rPr>
              <a:t>TagByte</a:t>
            </a:r>
            <a:endParaRPr lang="en-US" sz="3600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49142D12-9649-4CA3-8B83-D15EACCFBCFC}"/>
              </a:ext>
            </a:extLst>
          </p:cNvPr>
          <p:cNvSpPr txBox="1"/>
          <p:nvPr/>
        </p:nvSpPr>
        <p:spPr>
          <a:xfrm>
            <a:off x="987212" y="2505670"/>
            <a:ext cx="3819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Byte </a:t>
            </a:r>
            <a:r>
              <a:rPr lang="fr-FR" dirty="0" err="1">
                <a:solidFill>
                  <a:srgbClr val="7F7F7F"/>
                </a:solidFill>
                <a:latin typeface="Gill Sans MT" panose="020B0502020104020203" pitchFamily="34" charset="0"/>
              </a:rPr>
              <a:t>oriented</a:t>
            </a:r>
            <a:endParaRPr lang="fr-FR" dirty="0">
              <a:solidFill>
                <a:srgbClr val="7F7F7F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Tag </a:t>
            </a:r>
            <a:r>
              <a:rPr lang="fr-FR" dirty="0" err="1">
                <a:solidFill>
                  <a:srgbClr val="7F7F7F"/>
                </a:solidFill>
                <a:latin typeface="Gill Sans MT" panose="020B0502020104020203" pitchFamily="34" charset="0"/>
              </a:rPr>
              <a:t>nei</a:t>
            </a: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 due LSB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LZ77 (b, l)C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00		</a:t>
            </a:r>
            <a:r>
              <a:rPr lang="fr-FR" dirty="0" err="1">
                <a:solidFill>
                  <a:srgbClr val="7F7F7F"/>
                </a:solidFill>
                <a:latin typeface="Gill Sans MT" panose="020B0502020104020203" pitchFamily="34" charset="0"/>
              </a:rPr>
              <a:t>Literal</a:t>
            </a:r>
            <a:endParaRPr lang="fr-FR" dirty="0">
              <a:solidFill>
                <a:srgbClr val="7F7F7F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01, 10, 11	Copia</a:t>
            </a:r>
          </a:p>
        </p:txBody>
      </p:sp>
    </p:spTree>
    <p:extLst>
      <p:ext uri="{BB962C8B-B14F-4D97-AF65-F5344CB8AC3E}">
        <p14:creationId xmlns:p14="http://schemas.microsoft.com/office/powerpoint/2010/main" val="182879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1D27A5-EB8B-44D1-A507-2E3EB639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/>
          <a:stretch/>
        </p:blipFill>
        <p:spPr>
          <a:xfrm>
            <a:off x="7620" y="0"/>
            <a:ext cx="12192000" cy="6858000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7EB08E46-38C0-4FFF-849C-AB98D730E9AF}"/>
              </a:ext>
            </a:extLst>
          </p:cNvPr>
          <p:cNvSpPr txBox="1"/>
          <p:nvPr/>
        </p:nvSpPr>
        <p:spPr>
          <a:xfrm>
            <a:off x="987211" y="1830216"/>
            <a:ext cx="510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3600" dirty="0">
                <a:solidFill>
                  <a:srgbClr val="7F7F7F"/>
                </a:solidFill>
                <a:latin typeface="Gill Sans MT" panose="020B0502020104020203" pitchFamily="34" charset="0"/>
              </a:rPr>
              <a:t>Literal</a:t>
            </a:r>
            <a:endParaRPr lang="en-US" sz="3600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9D806C83-B8FA-4624-B2F9-779172CBF790}"/>
              </a:ext>
            </a:extLst>
          </p:cNvPr>
          <p:cNvSpPr txBox="1"/>
          <p:nvPr/>
        </p:nvSpPr>
        <p:spPr>
          <a:xfrm>
            <a:off x="987212" y="2505670"/>
            <a:ext cx="3819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&lt;60 </a:t>
            </a: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 len-1</a:t>
            </a:r>
            <a:endParaRPr lang="fr-FR" dirty="0">
              <a:solidFill>
                <a:srgbClr val="7F7F7F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60   </a:t>
            </a: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 prossimo Byte</a:t>
            </a:r>
            <a:endParaRPr lang="fr-FR" dirty="0">
              <a:solidFill>
                <a:srgbClr val="7F7F7F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61   </a:t>
            </a: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 prossimi 2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62   </a:t>
            </a: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 prossimi 3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</a:rPr>
              <a:t>63   </a:t>
            </a:r>
            <a:r>
              <a:rPr lang="fr-FR" dirty="0">
                <a:solidFill>
                  <a:srgbClr val="7F7F7F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 prossimi 4 Bytes</a:t>
            </a:r>
            <a:endParaRPr lang="fr-FR" dirty="0">
              <a:solidFill>
                <a:srgbClr val="7F7F7F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9B4DC56-0187-45EB-B5D0-74E488FCC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70" y="1204688"/>
            <a:ext cx="5410656" cy="427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2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3243</TotalTime>
  <Words>166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Gill Sans MT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Riccardo Belli</dc:creator>
  <cp:lastModifiedBy>Riccardo Belli</cp:lastModifiedBy>
  <cp:revision>33</cp:revision>
  <dcterms:created xsi:type="dcterms:W3CDTF">2019-02-13T13:54:19Z</dcterms:created>
  <dcterms:modified xsi:type="dcterms:W3CDTF">2019-11-13T08:30:21Z</dcterms:modified>
</cp:coreProperties>
</file>